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488" r:id="rId5"/>
    <p:sldId id="432" r:id="rId6"/>
    <p:sldId id="508" r:id="rId7"/>
    <p:sldId id="511" r:id="rId8"/>
    <p:sldId id="509" r:id="rId9"/>
    <p:sldId id="493" r:id="rId10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LT Std 55 Roman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LT Std 55 Roman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LT Std 55 Roman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LT Std 55 Roman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LT Std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venir LT Std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venir LT Std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venir LT Std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venir LT Std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N. Ades" initials="DNA" lastIdx="2" clrIdx="0">
    <p:extLst>
      <p:ext uri="{19B8F6BF-5375-455C-9EA6-DF929625EA0E}">
        <p15:presenceInfo xmlns:p15="http://schemas.microsoft.com/office/powerpoint/2012/main" userId="David N. Ad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894BD"/>
    <a:srgbClr val="D3F9FB"/>
    <a:srgbClr val="D0FEE3"/>
    <a:srgbClr val="E5FFFF"/>
    <a:srgbClr val="F8F8F8"/>
    <a:srgbClr val="CFF3D6"/>
    <a:srgbClr val="FFFF99"/>
    <a:srgbClr val="FFFFCC"/>
    <a:srgbClr val="6CA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5FACB-4EFB-4654-B127-C171BE02582A}" v="22" dt="2021-01-28T14:59:11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95034" autoAdjust="0"/>
  </p:normalViewPr>
  <p:slideViewPr>
    <p:cSldViewPr snapToGrid="0">
      <p:cViewPr varScale="1">
        <p:scale>
          <a:sx n="102" d="100"/>
          <a:sy n="102" d="100"/>
        </p:scale>
        <p:origin x="558" y="-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66"/>
    </p:cViewPr>
  </p:sorterViewPr>
  <p:notesViewPr>
    <p:cSldViewPr snapToGrid="0">
      <p:cViewPr varScale="1">
        <p:scale>
          <a:sx n="89" d="100"/>
          <a:sy n="89" d="100"/>
        </p:scale>
        <p:origin x="22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tte, Andre" userId="6dd5f708-a18b-44d0-85b5-ef36b8c7c7cc" providerId="ADAL" clId="{CD05FACB-4EFB-4654-B127-C171BE02582A}"/>
    <pc:docChg chg="undo custSel mod addSld delSld modSld">
      <pc:chgData name="Cornette, Andre" userId="6dd5f708-a18b-44d0-85b5-ef36b8c7c7cc" providerId="ADAL" clId="{CD05FACB-4EFB-4654-B127-C171BE02582A}" dt="2021-01-28T14:59:19.511" v="3134" actId="20577"/>
      <pc:docMkLst>
        <pc:docMk/>
      </pc:docMkLst>
      <pc:sldChg chg="modSp">
        <pc:chgData name="Cornette, Andre" userId="6dd5f708-a18b-44d0-85b5-ef36b8c7c7cc" providerId="ADAL" clId="{CD05FACB-4EFB-4654-B127-C171BE02582A}" dt="2021-01-28T14:47:43.072" v="2787" actId="20577"/>
        <pc:sldMkLst>
          <pc:docMk/>
          <pc:sldMk cId="294813960" sldId="432"/>
        </pc:sldMkLst>
        <pc:spChg chg="mod">
          <ac:chgData name="Cornette, Andre" userId="6dd5f708-a18b-44d0-85b5-ef36b8c7c7cc" providerId="ADAL" clId="{CD05FACB-4EFB-4654-B127-C171BE02582A}" dt="2021-01-28T14:47:43.072" v="2787" actId="20577"/>
          <ac:spMkLst>
            <pc:docMk/>
            <pc:sldMk cId="294813960" sldId="432"/>
            <ac:spMk id="4" creationId="{A3D09800-AE22-4E0C-BBFA-6A3A23A5851C}"/>
          </ac:spMkLst>
        </pc:spChg>
      </pc:sldChg>
      <pc:sldChg chg="del">
        <pc:chgData name="Cornette, Andre" userId="6dd5f708-a18b-44d0-85b5-ef36b8c7c7cc" providerId="ADAL" clId="{CD05FACB-4EFB-4654-B127-C171BE02582A}" dt="2021-01-28T13:23:07.580" v="1" actId="2696"/>
        <pc:sldMkLst>
          <pc:docMk/>
          <pc:sldMk cId="588414506" sldId="500"/>
        </pc:sldMkLst>
      </pc:sldChg>
      <pc:sldChg chg="del">
        <pc:chgData name="Cornette, Andre" userId="6dd5f708-a18b-44d0-85b5-ef36b8c7c7cc" providerId="ADAL" clId="{CD05FACB-4EFB-4654-B127-C171BE02582A}" dt="2021-01-28T13:22:59.526" v="0" actId="2696"/>
        <pc:sldMkLst>
          <pc:docMk/>
          <pc:sldMk cId="3874489741" sldId="502"/>
        </pc:sldMkLst>
      </pc:sldChg>
      <pc:sldChg chg="addSp delSp modSp mod setBg setClrOvrMap">
        <pc:chgData name="Cornette, Andre" userId="6dd5f708-a18b-44d0-85b5-ef36b8c7c7cc" providerId="ADAL" clId="{CD05FACB-4EFB-4654-B127-C171BE02582A}" dt="2021-01-28T14:55:31.119" v="3098" actId="26606"/>
        <pc:sldMkLst>
          <pc:docMk/>
          <pc:sldMk cId="3286765237" sldId="504"/>
        </pc:sldMkLst>
        <pc:spChg chg="mod ord">
          <ac:chgData name="Cornette, Andre" userId="6dd5f708-a18b-44d0-85b5-ef36b8c7c7cc" providerId="ADAL" clId="{CD05FACB-4EFB-4654-B127-C171BE02582A}" dt="2021-01-28T14:55:31.119" v="3098" actId="26606"/>
          <ac:spMkLst>
            <pc:docMk/>
            <pc:sldMk cId="3286765237" sldId="504"/>
            <ac:spMk id="2" creationId="{BB8E9EBE-61B8-4FDE-A6AF-8AC1CC53DC19}"/>
          </ac:spMkLst>
        </pc:spChg>
        <pc:spChg chg="add del mod ord">
          <ac:chgData name="Cornette, Andre" userId="6dd5f708-a18b-44d0-85b5-ef36b8c7c7cc" providerId="ADAL" clId="{CD05FACB-4EFB-4654-B127-C171BE02582A}" dt="2021-01-28T14:43:52.965" v="2729" actId="26606"/>
          <ac:spMkLst>
            <pc:docMk/>
            <pc:sldMk cId="3286765237" sldId="504"/>
            <ac:spMk id="3" creationId="{F950E798-5579-4E43-8539-3B4D548C9AE3}"/>
          </ac:spMkLst>
        </pc:spChg>
        <pc:spChg chg="mod">
          <ac:chgData name="Cornette, Andre" userId="6dd5f708-a18b-44d0-85b5-ef36b8c7c7cc" providerId="ADAL" clId="{CD05FACB-4EFB-4654-B127-C171BE02582A}" dt="2021-01-28T14:55:31.119" v="3098" actId="26606"/>
          <ac:spMkLst>
            <pc:docMk/>
            <pc:sldMk cId="3286765237" sldId="504"/>
            <ac:spMk id="4" creationId="{B94DCF65-BCC3-4227-9C78-AC06228E6239}"/>
          </ac:spMkLst>
        </pc:spChg>
        <pc:spChg chg="add del">
          <ac:chgData name="Cornette, Andre" userId="6dd5f708-a18b-44d0-85b5-ef36b8c7c7cc" providerId="ADAL" clId="{CD05FACB-4EFB-4654-B127-C171BE02582A}" dt="2021-01-28T14:43:52.942" v="2728" actId="26606"/>
          <ac:spMkLst>
            <pc:docMk/>
            <pc:sldMk cId="3286765237" sldId="504"/>
            <ac:spMk id="7" creationId="{2E442304-DDBD-4F7B-8017-36BCC863FB40}"/>
          </ac:spMkLst>
        </pc:spChg>
        <pc:spChg chg="add del">
          <ac:chgData name="Cornette, Andre" userId="6dd5f708-a18b-44d0-85b5-ef36b8c7c7cc" providerId="ADAL" clId="{CD05FACB-4EFB-4654-B127-C171BE02582A}" dt="2021-01-28T14:43:52.942" v="2728" actId="26606"/>
          <ac:spMkLst>
            <pc:docMk/>
            <pc:sldMk cId="3286765237" sldId="504"/>
            <ac:spMk id="8" creationId="{5E107275-3853-46FD-A241-DE4355A42675}"/>
          </ac:spMkLst>
        </pc:spChg>
        <pc:spChg chg="add del">
          <ac:chgData name="Cornette, Andre" userId="6dd5f708-a18b-44d0-85b5-ef36b8c7c7cc" providerId="ADAL" clId="{CD05FACB-4EFB-4654-B127-C171BE02582A}" dt="2021-01-28T14:41:37.251" v="2598" actId="26606"/>
          <ac:spMkLst>
            <pc:docMk/>
            <pc:sldMk cId="3286765237" sldId="504"/>
            <ac:spMk id="9" creationId="{B95B9BA8-1D69-4796-85F5-B6D0BD52354B}"/>
          </ac:spMkLst>
        </pc:spChg>
        <pc:spChg chg="add del">
          <ac:chgData name="Cornette, Andre" userId="6dd5f708-a18b-44d0-85b5-ef36b8c7c7cc" providerId="ADAL" clId="{CD05FACB-4EFB-4654-B127-C171BE02582A}" dt="2021-01-28T14:41:58.388" v="2604" actId="26606"/>
          <ac:spMkLst>
            <pc:docMk/>
            <pc:sldMk cId="3286765237" sldId="504"/>
            <ac:spMk id="10" creationId="{7301F447-EEF7-48F5-AF73-7566EE7F64AD}"/>
          </ac:spMkLst>
        </pc:spChg>
        <pc:spChg chg="add del">
          <ac:chgData name="Cornette, Andre" userId="6dd5f708-a18b-44d0-85b5-ef36b8c7c7cc" providerId="ADAL" clId="{CD05FACB-4EFB-4654-B127-C171BE02582A}" dt="2021-01-28T14:41:58.388" v="2604" actId="26606"/>
          <ac:spMkLst>
            <pc:docMk/>
            <pc:sldMk cId="3286765237" sldId="504"/>
            <ac:spMk id="12" creationId="{F7117410-A2A4-4085-9ADC-46744551DBDE}"/>
          </ac:spMkLst>
        </pc:spChg>
        <pc:spChg chg="add del">
          <ac:chgData name="Cornette, Andre" userId="6dd5f708-a18b-44d0-85b5-ef36b8c7c7cc" providerId="ADAL" clId="{CD05FACB-4EFB-4654-B127-C171BE02582A}" dt="2021-01-28T14:41:43.986" v="2600" actId="26606"/>
          <ac:spMkLst>
            <pc:docMk/>
            <pc:sldMk cId="3286765237" sldId="504"/>
            <ac:spMk id="13" creationId="{081E4A58-353D-44AE-B2FC-2A74E2E400F7}"/>
          </ac:spMkLst>
        </pc:spChg>
        <pc:spChg chg="add del">
          <ac:chgData name="Cornette, Andre" userId="6dd5f708-a18b-44d0-85b5-ef36b8c7c7cc" providerId="ADAL" clId="{CD05FACB-4EFB-4654-B127-C171BE02582A}" dt="2021-01-28T14:41:58.388" v="2604" actId="26606"/>
          <ac:spMkLst>
            <pc:docMk/>
            <pc:sldMk cId="3286765237" sldId="504"/>
            <ac:spMk id="14" creationId="{99F74EB5-E547-4FB4-95F5-BCC788F3C4A0}"/>
          </ac:spMkLst>
        </pc:spChg>
        <pc:spChg chg="add del">
          <ac:chgData name="Cornette, Andre" userId="6dd5f708-a18b-44d0-85b5-ef36b8c7c7cc" providerId="ADAL" clId="{CD05FACB-4EFB-4654-B127-C171BE02582A}" dt="2021-01-28T14:41:48.108" v="2602" actId="26606"/>
          <ac:spMkLst>
            <pc:docMk/>
            <pc:sldMk cId="3286765237" sldId="504"/>
            <ac:spMk id="15" creationId="{1453BF6C-B012-48B7-B4E8-6D7AC7C27D02}"/>
          </ac:spMkLst>
        </pc:spChg>
        <pc:spChg chg="add del">
          <ac:chgData name="Cornette, Andre" userId="6dd5f708-a18b-44d0-85b5-ef36b8c7c7cc" providerId="ADAL" clId="{CD05FACB-4EFB-4654-B127-C171BE02582A}" dt="2021-01-28T14:41:48.108" v="2602" actId="26606"/>
          <ac:spMkLst>
            <pc:docMk/>
            <pc:sldMk cId="3286765237" sldId="504"/>
            <ac:spMk id="17" creationId="{E3020543-B24B-4EC4-8FFC-8DD88EEA91A8}"/>
          </ac:spMkLst>
        </pc:spChg>
        <pc:spChg chg="add del">
          <ac:chgData name="Cornette, Andre" userId="6dd5f708-a18b-44d0-85b5-ef36b8c7c7cc" providerId="ADAL" clId="{CD05FACB-4EFB-4654-B127-C171BE02582A}" dt="2021-01-28T14:44:53.115" v="2738" actId="26606"/>
          <ac:spMkLst>
            <pc:docMk/>
            <pc:sldMk cId="3286765237" sldId="504"/>
            <ac:spMk id="18" creationId="{2B566528-1B12-4246-9431-5C2D7D081168}"/>
          </ac:spMkLst>
        </pc:spChg>
        <pc:spChg chg="add del">
          <ac:chgData name="Cornette, Andre" userId="6dd5f708-a18b-44d0-85b5-ef36b8c7c7cc" providerId="ADAL" clId="{CD05FACB-4EFB-4654-B127-C171BE02582A}" dt="2021-01-28T14:44:53.115" v="2738" actId="26606"/>
          <ac:spMkLst>
            <pc:docMk/>
            <pc:sldMk cId="3286765237" sldId="504"/>
            <ac:spMk id="20" creationId="{F950E798-5579-4E43-8539-3B4D548C9AE3}"/>
          </ac:spMkLst>
        </pc:spChg>
        <pc:spChg chg="add del">
          <ac:chgData name="Cornette, Andre" userId="6dd5f708-a18b-44d0-85b5-ef36b8c7c7cc" providerId="ADAL" clId="{CD05FACB-4EFB-4654-B127-C171BE02582A}" dt="2021-01-28T14:44:53.115" v="2738" actId="26606"/>
          <ac:spMkLst>
            <pc:docMk/>
            <pc:sldMk cId="3286765237" sldId="504"/>
            <ac:spMk id="21" creationId="{2E80C965-DB6D-4F81-9E9E-B027384D0BD6}"/>
          </ac:spMkLst>
        </pc:spChg>
        <pc:spChg chg="add del">
          <ac:chgData name="Cornette, Andre" userId="6dd5f708-a18b-44d0-85b5-ef36b8c7c7cc" providerId="ADAL" clId="{CD05FACB-4EFB-4654-B127-C171BE02582A}" dt="2021-01-28T14:44:53.115" v="2738" actId="26606"/>
          <ac:spMkLst>
            <pc:docMk/>
            <pc:sldMk cId="3286765237" sldId="504"/>
            <ac:spMk id="22" creationId="{A580F890-B085-4E95-96AA-55AEBEC5CE6E}"/>
          </ac:spMkLst>
        </pc:spChg>
        <pc:spChg chg="add del">
          <ac:chgData name="Cornette, Andre" userId="6dd5f708-a18b-44d0-85b5-ef36b8c7c7cc" providerId="ADAL" clId="{CD05FACB-4EFB-4654-B127-C171BE02582A}" dt="2021-01-28T14:41:43.986" v="2600" actId="26606"/>
          <ac:spMkLst>
            <pc:docMk/>
            <pc:sldMk cId="3286765237" sldId="504"/>
            <ac:spMk id="23" creationId="{907EF6B7-1338-4443-8C46-6A318D952DFD}"/>
          </ac:spMkLst>
        </pc:spChg>
        <pc:spChg chg="add del">
          <ac:chgData name="Cornette, Andre" userId="6dd5f708-a18b-44d0-85b5-ef36b8c7c7cc" providerId="ADAL" clId="{CD05FACB-4EFB-4654-B127-C171BE02582A}" dt="2021-01-28T14:41:43.986" v="2600" actId="26606"/>
          <ac:spMkLst>
            <pc:docMk/>
            <pc:sldMk cId="3286765237" sldId="504"/>
            <ac:spMk id="24" creationId="{DAAE4CDD-124C-4DCF-9584-B6033B545DD5}"/>
          </ac:spMkLst>
        </pc:spChg>
        <pc:spChg chg="add del">
          <ac:chgData name="Cornette, Andre" userId="6dd5f708-a18b-44d0-85b5-ef36b8c7c7cc" providerId="ADAL" clId="{CD05FACB-4EFB-4654-B127-C171BE02582A}" dt="2021-01-28T14:44:53.115" v="2738" actId="26606"/>
          <ac:spMkLst>
            <pc:docMk/>
            <pc:sldMk cId="3286765237" sldId="504"/>
            <ac:spMk id="25" creationId="{D3F51FEB-38FB-4F6C-9F7B-2F2AFAB65463}"/>
          </ac:spMkLst>
        </pc:spChg>
        <pc:spChg chg="add del">
          <ac:chgData name="Cornette, Andre" userId="6dd5f708-a18b-44d0-85b5-ef36b8c7c7cc" providerId="ADAL" clId="{CD05FACB-4EFB-4654-B127-C171BE02582A}" dt="2021-01-28T14:41:48.108" v="2602" actId="26606"/>
          <ac:spMkLst>
            <pc:docMk/>
            <pc:sldMk cId="3286765237" sldId="504"/>
            <ac:spMk id="26" creationId="{327D73B4-9F5C-4A64-A179-51B9500CB8B5}"/>
          </ac:spMkLst>
        </pc:spChg>
        <pc:spChg chg="add del">
          <ac:chgData name="Cornette, Andre" userId="6dd5f708-a18b-44d0-85b5-ef36b8c7c7cc" providerId="ADAL" clId="{CD05FACB-4EFB-4654-B127-C171BE02582A}" dt="2021-01-28T14:41:48.108" v="2602" actId="26606"/>
          <ac:spMkLst>
            <pc:docMk/>
            <pc:sldMk cId="3286765237" sldId="504"/>
            <ac:spMk id="27" creationId="{C1F06963-6374-4B48-844F-071A9BAAAE02}"/>
          </ac:spMkLst>
        </pc:spChg>
        <pc:spChg chg="add del">
          <ac:chgData name="Cornette, Andre" userId="6dd5f708-a18b-44d0-85b5-ef36b8c7c7cc" providerId="ADAL" clId="{CD05FACB-4EFB-4654-B127-C171BE02582A}" dt="2021-01-28T14:41:48.108" v="2602" actId="26606"/>
          <ac:spMkLst>
            <pc:docMk/>
            <pc:sldMk cId="3286765237" sldId="504"/>
            <ac:spMk id="28" creationId="{6CB927A4-E432-4310-9CD5-E89FF5063179}"/>
          </ac:spMkLst>
        </pc:spChg>
        <pc:spChg chg="add del">
          <ac:chgData name="Cornette, Andre" userId="6dd5f708-a18b-44d0-85b5-ef36b8c7c7cc" providerId="ADAL" clId="{CD05FACB-4EFB-4654-B127-C171BE02582A}" dt="2021-01-28T14:44:53.115" v="2738" actId="26606"/>
          <ac:spMkLst>
            <pc:docMk/>
            <pc:sldMk cId="3286765237" sldId="504"/>
            <ac:spMk id="29" creationId="{1E547BA6-BAE0-43BB-A7CA-60F69CE252F0}"/>
          </ac:spMkLst>
        </pc:spChg>
        <pc:spChg chg="add del">
          <ac:chgData name="Cornette, Andre" userId="6dd5f708-a18b-44d0-85b5-ef36b8c7c7cc" providerId="ADAL" clId="{CD05FACB-4EFB-4654-B127-C171BE02582A}" dt="2021-01-28T14:44:49.324" v="2733" actId="26606"/>
          <ac:spMkLst>
            <pc:docMk/>
            <pc:sldMk cId="3286765237" sldId="504"/>
            <ac:spMk id="34" creationId="{9A297797-5C89-4791-8204-AB071FA1FBCA}"/>
          </ac:spMkLst>
        </pc:spChg>
        <pc:spChg chg="add del">
          <ac:chgData name="Cornette, Andre" userId="6dd5f708-a18b-44d0-85b5-ef36b8c7c7cc" providerId="ADAL" clId="{CD05FACB-4EFB-4654-B127-C171BE02582A}" dt="2021-01-28T14:44:30.513" v="2731" actId="26606"/>
          <ac:spMkLst>
            <pc:docMk/>
            <pc:sldMk cId="3286765237" sldId="504"/>
            <ac:spMk id="36" creationId="{C0DB9C61-90E0-484F-8602-02F49EDC1B70}"/>
          </ac:spMkLst>
        </pc:spChg>
        <pc:spChg chg="add del">
          <ac:chgData name="Cornette, Andre" userId="6dd5f708-a18b-44d0-85b5-ef36b8c7c7cc" providerId="ADAL" clId="{CD05FACB-4EFB-4654-B127-C171BE02582A}" dt="2021-01-28T14:44:30.513" v="2731" actId="26606"/>
          <ac:spMkLst>
            <pc:docMk/>
            <pc:sldMk cId="3286765237" sldId="504"/>
            <ac:spMk id="38" creationId="{3F7ED563-E5DB-4937-BF78-7893C4DC92A0}"/>
          </ac:spMkLst>
        </pc:spChg>
        <pc:spChg chg="add del">
          <ac:chgData name="Cornette, Andre" userId="6dd5f708-a18b-44d0-85b5-ef36b8c7c7cc" providerId="ADAL" clId="{CD05FACB-4EFB-4654-B127-C171BE02582A}" dt="2021-01-28T14:44:30.513" v="2731" actId="26606"/>
          <ac:spMkLst>
            <pc:docMk/>
            <pc:sldMk cId="3286765237" sldId="504"/>
            <ac:spMk id="40" creationId="{2306B647-FE95-4550-8350-3D2180C62211}"/>
          </ac:spMkLst>
        </pc:spChg>
        <pc:spChg chg="add del">
          <ac:chgData name="Cornette, Andre" userId="6dd5f708-a18b-44d0-85b5-ef36b8c7c7cc" providerId="ADAL" clId="{CD05FACB-4EFB-4654-B127-C171BE02582A}" dt="2021-01-28T14:44:49.324" v="2733" actId="26606"/>
          <ac:spMkLst>
            <pc:docMk/>
            <pc:sldMk cId="3286765237" sldId="504"/>
            <ac:spMk id="42" creationId="{D291F021-C45C-4D44-A2B8-A789E386CC42}"/>
          </ac:spMkLst>
        </pc:spChg>
        <pc:spChg chg="add del">
          <ac:chgData name="Cornette, Andre" userId="6dd5f708-a18b-44d0-85b5-ef36b8c7c7cc" providerId="ADAL" clId="{CD05FACB-4EFB-4654-B127-C171BE02582A}" dt="2021-01-28T14:44:49.324" v="2733" actId="26606"/>
          <ac:spMkLst>
            <pc:docMk/>
            <pc:sldMk cId="3286765237" sldId="504"/>
            <ac:spMk id="43" creationId="{569BBA9B-8F4E-4D2B-BEFA-41A475443377}"/>
          </ac:spMkLst>
        </pc:spChg>
        <pc:spChg chg="add del">
          <ac:chgData name="Cornette, Andre" userId="6dd5f708-a18b-44d0-85b5-ef36b8c7c7cc" providerId="ADAL" clId="{CD05FACB-4EFB-4654-B127-C171BE02582A}" dt="2021-01-28T14:44:49.324" v="2733" actId="26606"/>
          <ac:spMkLst>
            <pc:docMk/>
            <pc:sldMk cId="3286765237" sldId="504"/>
            <ac:spMk id="44" creationId="{851012D1-8033-40B1-9EC0-91390FFC7403}"/>
          </ac:spMkLst>
        </pc:spChg>
        <pc:spChg chg="add del">
          <ac:chgData name="Cornette, Andre" userId="6dd5f708-a18b-44d0-85b5-ef36b8c7c7cc" providerId="ADAL" clId="{CD05FACB-4EFB-4654-B127-C171BE02582A}" dt="2021-01-28T14:44:49.324" v="2733" actId="26606"/>
          <ac:spMkLst>
            <pc:docMk/>
            <pc:sldMk cId="3286765237" sldId="504"/>
            <ac:spMk id="45" creationId="{F950E798-5579-4E43-8539-3B4D548C9AE3}"/>
          </ac:spMkLst>
        </pc:spChg>
        <pc:spChg chg="add del">
          <ac:chgData name="Cornette, Andre" userId="6dd5f708-a18b-44d0-85b5-ef36b8c7c7cc" providerId="ADAL" clId="{CD05FACB-4EFB-4654-B127-C171BE02582A}" dt="2021-01-28T14:44:49.324" v="2733" actId="26606"/>
          <ac:spMkLst>
            <pc:docMk/>
            <pc:sldMk cId="3286765237" sldId="504"/>
            <ac:spMk id="46" creationId="{2E80C965-DB6D-4F81-9E9E-B027384D0BD6}"/>
          </ac:spMkLst>
        </pc:spChg>
        <pc:spChg chg="add del">
          <ac:chgData name="Cornette, Andre" userId="6dd5f708-a18b-44d0-85b5-ef36b8c7c7cc" providerId="ADAL" clId="{CD05FACB-4EFB-4654-B127-C171BE02582A}" dt="2021-01-28T14:44:50.351" v="2735" actId="26606"/>
          <ac:spMkLst>
            <pc:docMk/>
            <pc:sldMk cId="3286765237" sldId="504"/>
            <ac:spMk id="48" creationId="{1B15ED52-F352-441B-82BF-E0EA34836D08}"/>
          </ac:spMkLst>
        </pc:spChg>
        <pc:spChg chg="add del">
          <ac:chgData name="Cornette, Andre" userId="6dd5f708-a18b-44d0-85b5-ef36b8c7c7cc" providerId="ADAL" clId="{CD05FACB-4EFB-4654-B127-C171BE02582A}" dt="2021-01-28T14:44:50.351" v="2735" actId="26606"/>
          <ac:spMkLst>
            <pc:docMk/>
            <pc:sldMk cId="3286765237" sldId="504"/>
            <ac:spMk id="49" creationId="{3B2E3793-BFE6-45A2-9B7B-E18844431C99}"/>
          </ac:spMkLst>
        </pc:spChg>
        <pc:spChg chg="add del">
          <ac:chgData name="Cornette, Andre" userId="6dd5f708-a18b-44d0-85b5-ef36b8c7c7cc" providerId="ADAL" clId="{CD05FACB-4EFB-4654-B127-C171BE02582A}" dt="2021-01-28T14:44:50.351" v="2735" actId="26606"/>
          <ac:spMkLst>
            <pc:docMk/>
            <pc:sldMk cId="3286765237" sldId="504"/>
            <ac:spMk id="50" creationId="{BC4C4868-CB8F-4AF9-9CDB-8108F2C19B67}"/>
          </ac:spMkLst>
        </pc:spChg>
        <pc:spChg chg="add del">
          <ac:chgData name="Cornette, Andre" userId="6dd5f708-a18b-44d0-85b5-ef36b8c7c7cc" providerId="ADAL" clId="{CD05FACB-4EFB-4654-B127-C171BE02582A}" dt="2021-01-28T14:44:50.351" v="2735" actId="26606"/>
          <ac:spMkLst>
            <pc:docMk/>
            <pc:sldMk cId="3286765237" sldId="504"/>
            <ac:spMk id="51" creationId="{375E0459-6403-40CD-989D-56A4407CA12E}"/>
          </ac:spMkLst>
        </pc:spChg>
        <pc:spChg chg="add del">
          <ac:chgData name="Cornette, Andre" userId="6dd5f708-a18b-44d0-85b5-ef36b8c7c7cc" providerId="ADAL" clId="{CD05FACB-4EFB-4654-B127-C171BE02582A}" dt="2021-01-28T14:44:50.351" v="2735" actId="26606"/>
          <ac:spMkLst>
            <pc:docMk/>
            <pc:sldMk cId="3286765237" sldId="504"/>
            <ac:spMk id="52" creationId="{53E5B1A8-3AC9-4BD1-9BBC-78CA94F2D1BA}"/>
          </ac:spMkLst>
        </pc:spChg>
        <pc:spChg chg="add del">
          <ac:chgData name="Cornette, Andre" userId="6dd5f708-a18b-44d0-85b5-ef36b8c7c7cc" providerId="ADAL" clId="{CD05FACB-4EFB-4654-B127-C171BE02582A}" dt="2021-01-28T14:44:50.351" v="2735" actId="26606"/>
          <ac:spMkLst>
            <pc:docMk/>
            <pc:sldMk cId="3286765237" sldId="504"/>
            <ac:spMk id="53" creationId="{F950E798-5579-4E43-8539-3B4D548C9AE3}"/>
          </ac:spMkLst>
        </pc:spChg>
        <pc:spChg chg="add del">
          <ac:chgData name="Cornette, Andre" userId="6dd5f708-a18b-44d0-85b5-ef36b8c7c7cc" providerId="ADAL" clId="{CD05FACB-4EFB-4654-B127-C171BE02582A}" dt="2021-01-28T14:44:53.093" v="2737" actId="26606"/>
          <ac:spMkLst>
            <pc:docMk/>
            <pc:sldMk cId="3286765237" sldId="504"/>
            <ac:spMk id="55" creationId="{777A147A-9ED8-46B4-8660-1B3C2AA880B5}"/>
          </ac:spMkLst>
        </pc:spChg>
        <pc:spChg chg="add del">
          <ac:chgData name="Cornette, Andre" userId="6dd5f708-a18b-44d0-85b5-ef36b8c7c7cc" providerId="ADAL" clId="{CD05FACB-4EFB-4654-B127-C171BE02582A}" dt="2021-01-28T14:44:53.093" v="2737" actId="26606"/>
          <ac:spMkLst>
            <pc:docMk/>
            <pc:sldMk cId="3286765237" sldId="504"/>
            <ac:spMk id="56" creationId="{5D6C15A0-C087-4593-8414-2B4EC1CDC3DE}"/>
          </ac:spMkLst>
        </pc:spChg>
        <pc:spChg chg="add del">
          <ac:chgData name="Cornette, Andre" userId="6dd5f708-a18b-44d0-85b5-ef36b8c7c7cc" providerId="ADAL" clId="{CD05FACB-4EFB-4654-B127-C171BE02582A}" dt="2021-01-28T14:44:53.093" v="2737" actId="26606"/>
          <ac:spMkLst>
            <pc:docMk/>
            <pc:sldMk cId="3286765237" sldId="504"/>
            <ac:spMk id="57" creationId="{F950E798-5579-4E43-8539-3B4D548C9AE3}"/>
          </ac:spMkLst>
        </pc:spChg>
        <pc:spChg chg="add del">
          <ac:chgData name="Cornette, Andre" userId="6dd5f708-a18b-44d0-85b5-ef36b8c7c7cc" providerId="ADAL" clId="{CD05FACB-4EFB-4654-B127-C171BE02582A}" dt="2021-01-28T14:48:12.206" v="2794" actId="26606"/>
          <ac:spMkLst>
            <pc:docMk/>
            <pc:sldMk cId="3286765237" sldId="504"/>
            <ac:spMk id="59" creationId="{9A297797-5C89-4791-8204-AB071FA1FBCA}"/>
          </ac:spMkLst>
        </pc:spChg>
        <pc:spChg chg="add del">
          <ac:chgData name="Cornette, Andre" userId="6dd5f708-a18b-44d0-85b5-ef36b8c7c7cc" providerId="ADAL" clId="{CD05FACB-4EFB-4654-B127-C171BE02582A}" dt="2021-01-28T14:48:12.206" v="2794" actId="26606"/>
          <ac:spMkLst>
            <pc:docMk/>
            <pc:sldMk cId="3286765237" sldId="504"/>
            <ac:spMk id="60" creationId="{569BBA9B-8F4E-4D2B-BEFA-41A475443377}"/>
          </ac:spMkLst>
        </pc:spChg>
        <pc:spChg chg="add del">
          <ac:chgData name="Cornette, Andre" userId="6dd5f708-a18b-44d0-85b5-ef36b8c7c7cc" providerId="ADAL" clId="{CD05FACB-4EFB-4654-B127-C171BE02582A}" dt="2021-01-28T14:48:12.206" v="2794" actId="26606"/>
          <ac:spMkLst>
            <pc:docMk/>
            <pc:sldMk cId="3286765237" sldId="504"/>
            <ac:spMk id="61" creationId="{851012D1-8033-40B1-9EC0-91390FFC7403}"/>
          </ac:spMkLst>
        </pc:spChg>
        <pc:spChg chg="add del mod">
          <ac:chgData name="Cornette, Andre" userId="6dd5f708-a18b-44d0-85b5-ef36b8c7c7cc" providerId="ADAL" clId="{CD05FACB-4EFB-4654-B127-C171BE02582A}" dt="2021-01-28T14:48:12.206" v="2794" actId="26606"/>
          <ac:spMkLst>
            <pc:docMk/>
            <pc:sldMk cId="3286765237" sldId="504"/>
            <ac:spMk id="62" creationId="{F950E798-5579-4E43-8539-3B4D548C9AE3}"/>
          </ac:spMkLst>
        </pc:spChg>
        <pc:spChg chg="add del">
          <ac:chgData name="Cornette, Andre" userId="6dd5f708-a18b-44d0-85b5-ef36b8c7c7cc" providerId="ADAL" clId="{CD05FACB-4EFB-4654-B127-C171BE02582A}" dt="2021-01-28T14:48:12.206" v="2794" actId="26606"/>
          <ac:spMkLst>
            <pc:docMk/>
            <pc:sldMk cId="3286765237" sldId="504"/>
            <ac:spMk id="63" creationId="{2E80C965-DB6D-4F81-9E9E-B027384D0BD6}"/>
          </ac:spMkLst>
        </pc:spChg>
        <pc:spChg chg="add del">
          <ac:chgData name="Cornette, Andre" userId="6dd5f708-a18b-44d0-85b5-ef36b8c7c7cc" providerId="ADAL" clId="{CD05FACB-4EFB-4654-B127-C171BE02582A}" dt="2021-01-28T14:48:12.206" v="2794" actId="26606"/>
          <ac:spMkLst>
            <pc:docMk/>
            <pc:sldMk cId="3286765237" sldId="504"/>
            <ac:spMk id="64" creationId="{D291F021-C45C-4D44-A2B8-A789E386CC42}"/>
          </ac:spMkLst>
        </pc:spChg>
        <pc:spChg chg="add del">
          <ac:chgData name="Cornette, Andre" userId="6dd5f708-a18b-44d0-85b5-ef36b8c7c7cc" providerId="ADAL" clId="{CD05FACB-4EFB-4654-B127-C171BE02582A}" dt="2021-01-28T14:48:08.371" v="2791" actId="26606"/>
          <ac:spMkLst>
            <pc:docMk/>
            <pc:sldMk cId="3286765237" sldId="504"/>
            <ac:spMk id="70" creationId="{2B566528-1B12-4246-9431-5C2D7D081168}"/>
          </ac:spMkLst>
        </pc:spChg>
        <pc:spChg chg="add del">
          <ac:chgData name="Cornette, Andre" userId="6dd5f708-a18b-44d0-85b5-ef36b8c7c7cc" providerId="ADAL" clId="{CD05FACB-4EFB-4654-B127-C171BE02582A}" dt="2021-01-28T14:48:05.532" v="2789" actId="26606"/>
          <ac:spMkLst>
            <pc:docMk/>
            <pc:sldMk cId="3286765237" sldId="504"/>
            <ac:spMk id="71" creationId="{2B566528-1B12-4246-9431-5C2D7D081168}"/>
          </ac:spMkLst>
        </pc:spChg>
        <pc:spChg chg="add del">
          <ac:chgData name="Cornette, Andre" userId="6dd5f708-a18b-44d0-85b5-ef36b8c7c7cc" providerId="ADAL" clId="{CD05FACB-4EFB-4654-B127-C171BE02582A}" dt="2021-01-28T14:48:08.371" v="2791" actId="26606"/>
          <ac:spMkLst>
            <pc:docMk/>
            <pc:sldMk cId="3286765237" sldId="504"/>
            <ac:spMk id="72" creationId="{2E80C965-DB6D-4F81-9E9E-B027384D0BD6}"/>
          </ac:spMkLst>
        </pc:spChg>
        <pc:spChg chg="add del">
          <ac:chgData name="Cornette, Andre" userId="6dd5f708-a18b-44d0-85b5-ef36b8c7c7cc" providerId="ADAL" clId="{CD05FACB-4EFB-4654-B127-C171BE02582A}" dt="2021-01-28T14:48:05.532" v="2789" actId="26606"/>
          <ac:spMkLst>
            <pc:docMk/>
            <pc:sldMk cId="3286765237" sldId="504"/>
            <ac:spMk id="73" creationId="{2E80C965-DB6D-4F81-9E9E-B027384D0BD6}"/>
          </ac:spMkLst>
        </pc:spChg>
        <pc:spChg chg="add del">
          <ac:chgData name="Cornette, Andre" userId="6dd5f708-a18b-44d0-85b5-ef36b8c7c7cc" providerId="ADAL" clId="{CD05FACB-4EFB-4654-B127-C171BE02582A}" dt="2021-01-28T14:48:08.371" v="2791" actId="26606"/>
          <ac:spMkLst>
            <pc:docMk/>
            <pc:sldMk cId="3286765237" sldId="504"/>
            <ac:spMk id="74" creationId="{A580F890-B085-4E95-96AA-55AEBEC5CE6E}"/>
          </ac:spMkLst>
        </pc:spChg>
        <pc:spChg chg="add del">
          <ac:chgData name="Cornette, Andre" userId="6dd5f708-a18b-44d0-85b5-ef36b8c7c7cc" providerId="ADAL" clId="{CD05FACB-4EFB-4654-B127-C171BE02582A}" dt="2021-01-28T14:48:05.532" v="2789" actId="26606"/>
          <ac:spMkLst>
            <pc:docMk/>
            <pc:sldMk cId="3286765237" sldId="504"/>
            <ac:spMk id="75" creationId="{A580F890-B085-4E95-96AA-55AEBEC5CE6E}"/>
          </ac:spMkLst>
        </pc:spChg>
        <pc:spChg chg="add del">
          <ac:chgData name="Cornette, Andre" userId="6dd5f708-a18b-44d0-85b5-ef36b8c7c7cc" providerId="ADAL" clId="{CD05FACB-4EFB-4654-B127-C171BE02582A}" dt="2021-01-28T14:48:08.371" v="2791" actId="26606"/>
          <ac:spMkLst>
            <pc:docMk/>
            <pc:sldMk cId="3286765237" sldId="504"/>
            <ac:spMk id="76" creationId="{D3F51FEB-38FB-4F6C-9F7B-2F2AFAB65463}"/>
          </ac:spMkLst>
        </pc:spChg>
        <pc:spChg chg="add del">
          <ac:chgData name="Cornette, Andre" userId="6dd5f708-a18b-44d0-85b5-ef36b8c7c7cc" providerId="ADAL" clId="{CD05FACB-4EFB-4654-B127-C171BE02582A}" dt="2021-01-28T14:48:05.532" v="2789" actId="26606"/>
          <ac:spMkLst>
            <pc:docMk/>
            <pc:sldMk cId="3286765237" sldId="504"/>
            <ac:spMk id="77" creationId="{D3F51FEB-38FB-4F6C-9F7B-2F2AFAB65463}"/>
          </ac:spMkLst>
        </pc:spChg>
        <pc:spChg chg="add del">
          <ac:chgData name="Cornette, Andre" userId="6dd5f708-a18b-44d0-85b5-ef36b8c7c7cc" providerId="ADAL" clId="{CD05FACB-4EFB-4654-B127-C171BE02582A}" dt="2021-01-28T14:48:08.371" v="2791" actId="26606"/>
          <ac:spMkLst>
            <pc:docMk/>
            <pc:sldMk cId="3286765237" sldId="504"/>
            <ac:spMk id="78" creationId="{1E547BA6-BAE0-43BB-A7CA-60F69CE252F0}"/>
          </ac:spMkLst>
        </pc:spChg>
        <pc:spChg chg="add del">
          <ac:chgData name="Cornette, Andre" userId="6dd5f708-a18b-44d0-85b5-ef36b8c7c7cc" providerId="ADAL" clId="{CD05FACB-4EFB-4654-B127-C171BE02582A}" dt="2021-01-28T14:48:05.532" v="2789" actId="26606"/>
          <ac:spMkLst>
            <pc:docMk/>
            <pc:sldMk cId="3286765237" sldId="504"/>
            <ac:spMk id="79" creationId="{1E547BA6-BAE0-43BB-A7CA-60F69CE252F0}"/>
          </ac:spMkLst>
        </pc:spChg>
        <pc:spChg chg="add del">
          <ac:chgData name="Cornette, Andre" userId="6dd5f708-a18b-44d0-85b5-ef36b8c7c7cc" providerId="ADAL" clId="{CD05FACB-4EFB-4654-B127-C171BE02582A}" dt="2021-01-28T14:48:12.118" v="2793" actId="26606"/>
          <ac:spMkLst>
            <pc:docMk/>
            <pc:sldMk cId="3286765237" sldId="504"/>
            <ac:spMk id="83" creationId="{FF0330B1-AAAC-427D-8A95-40380162BC65}"/>
          </ac:spMkLst>
        </pc:spChg>
        <pc:spChg chg="add del">
          <ac:chgData name="Cornette, Andre" userId="6dd5f708-a18b-44d0-85b5-ef36b8c7c7cc" providerId="ADAL" clId="{CD05FACB-4EFB-4654-B127-C171BE02582A}" dt="2021-01-28T14:48:12.118" v="2793" actId="26606"/>
          <ac:spMkLst>
            <pc:docMk/>
            <pc:sldMk cId="3286765237" sldId="504"/>
            <ac:spMk id="84" creationId="{F950E798-5579-4E43-8539-3B4D548C9AE3}"/>
          </ac:spMkLst>
        </pc:spChg>
        <pc:spChg chg="add del">
          <ac:chgData name="Cornette, Andre" userId="6dd5f708-a18b-44d0-85b5-ef36b8c7c7cc" providerId="ADAL" clId="{CD05FACB-4EFB-4654-B127-C171BE02582A}" dt="2021-01-28T14:55:31.119" v="3098" actId="26606"/>
          <ac:spMkLst>
            <pc:docMk/>
            <pc:sldMk cId="3286765237" sldId="504"/>
            <ac:spMk id="86" creationId="{2B566528-1B12-4246-9431-5C2D7D081168}"/>
          </ac:spMkLst>
        </pc:spChg>
        <pc:spChg chg="add del">
          <ac:chgData name="Cornette, Andre" userId="6dd5f708-a18b-44d0-85b5-ef36b8c7c7cc" providerId="ADAL" clId="{CD05FACB-4EFB-4654-B127-C171BE02582A}" dt="2021-01-28T14:55:31.119" v="3098" actId="26606"/>
          <ac:spMkLst>
            <pc:docMk/>
            <pc:sldMk cId="3286765237" sldId="504"/>
            <ac:spMk id="88" creationId="{2E80C965-DB6D-4F81-9E9E-B027384D0BD6}"/>
          </ac:spMkLst>
        </pc:spChg>
        <pc:spChg chg="add del">
          <ac:chgData name="Cornette, Andre" userId="6dd5f708-a18b-44d0-85b5-ef36b8c7c7cc" providerId="ADAL" clId="{CD05FACB-4EFB-4654-B127-C171BE02582A}" dt="2021-01-28T14:55:31.119" v="3098" actId="26606"/>
          <ac:spMkLst>
            <pc:docMk/>
            <pc:sldMk cId="3286765237" sldId="504"/>
            <ac:spMk id="89" creationId="{A580F890-B085-4E95-96AA-55AEBEC5CE6E}"/>
          </ac:spMkLst>
        </pc:spChg>
        <pc:spChg chg="add del">
          <ac:chgData name="Cornette, Andre" userId="6dd5f708-a18b-44d0-85b5-ef36b8c7c7cc" providerId="ADAL" clId="{CD05FACB-4EFB-4654-B127-C171BE02582A}" dt="2021-01-28T14:55:31.119" v="3098" actId="26606"/>
          <ac:spMkLst>
            <pc:docMk/>
            <pc:sldMk cId="3286765237" sldId="504"/>
            <ac:spMk id="90" creationId="{D3F51FEB-38FB-4F6C-9F7B-2F2AFAB65463}"/>
          </ac:spMkLst>
        </pc:spChg>
        <pc:spChg chg="add del">
          <ac:chgData name="Cornette, Andre" userId="6dd5f708-a18b-44d0-85b5-ef36b8c7c7cc" providerId="ADAL" clId="{CD05FACB-4EFB-4654-B127-C171BE02582A}" dt="2021-01-28T14:55:31.119" v="3098" actId="26606"/>
          <ac:spMkLst>
            <pc:docMk/>
            <pc:sldMk cId="3286765237" sldId="504"/>
            <ac:spMk id="91" creationId="{1E547BA6-BAE0-43BB-A7CA-60F69CE252F0}"/>
          </ac:spMkLst>
        </pc:spChg>
        <pc:spChg chg="add del">
          <ac:chgData name="Cornette, Andre" userId="6dd5f708-a18b-44d0-85b5-ef36b8c7c7cc" providerId="ADAL" clId="{CD05FACB-4EFB-4654-B127-C171BE02582A}" dt="2021-01-28T14:55:21.412" v="3095" actId="26606"/>
          <ac:spMkLst>
            <pc:docMk/>
            <pc:sldMk cId="3286765237" sldId="504"/>
            <ac:spMk id="94" creationId="{2B566528-1B12-4246-9431-5C2D7D081168}"/>
          </ac:spMkLst>
        </pc:spChg>
        <pc:spChg chg="add del">
          <ac:chgData name="Cornette, Andre" userId="6dd5f708-a18b-44d0-85b5-ef36b8c7c7cc" providerId="ADAL" clId="{CD05FACB-4EFB-4654-B127-C171BE02582A}" dt="2021-01-28T14:55:21.412" v="3095" actId="26606"/>
          <ac:spMkLst>
            <pc:docMk/>
            <pc:sldMk cId="3286765237" sldId="504"/>
            <ac:spMk id="95" creationId="{2E80C965-DB6D-4F81-9E9E-B027384D0BD6}"/>
          </ac:spMkLst>
        </pc:spChg>
        <pc:spChg chg="add del">
          <ac:chgData name="Cornette, Andre" userId="6dd5f708-a18b-44d0-85b5-ef36b8c7c7cc" providerId="ADAL" clId="{CD05FACB-4EFB-4654-B127-C171BE02582A}" dt="2021-01-28T14:55:15.941" v="3091" actId="26606"/>
          <ac:spMkLst>
            <pc:docMk/>
            <pc:sldMk cId="3286765237" sldId="504"/>
            <ac:spMk id="97" creationId="{1A9F7B4E-B03D-4F64-BE33-00D074458D45}"/>
          </ac:spMkLst>
        </pc:spChg>
        <pc:spChg chg="add del">
          <ac:chgData name="Cornette, Andre" userId="6dd5f708-a18b-44d0-85b5-ef36b8c7c7cc" providerId="ADAL" clId="{CD05FACB-4EFB-4654-B127-C171BE02582A}" dt="2021-01-28T14:55:15.941" v="3091" actId="26606"/>
          <ac:spMkLst>
            <pc:docMk/>
            <pc:sldMk cId="3286765237" sldId="504"/>
            <ac:spMk id="99" creationId="{7E2BE7F7-CA89-4002-ACCE-A478AEA24F5E}"/>
          </ac:spMkLst>
        </pc:spChg>
        <pc:spChg chg="add del">
          <ac:chgData name="Cornette, Andre" userId="6dd5f708-a18b-44d0-85b5-ef36b8c7c7cc" providerId="ADAL" clId="{CD05FACB-4EFB-4654-B127-C171BE02582A}" dt="2021-01-28T14:55:21.412" v="3095" actId="26606"/>
          <ac:spMkLst>
            <pc:docMk/>
            <pc:sldMk cId="3286765237" sldId="504"/>
            <ac:spMk id="101" creationId="{A580F890-B085-4E95-96AA-55AEBEC5CE6E}"/>
          </ac:spMkLst>
        </pc:spChg>
        <pc:spChg chg="add del">
          <ac:chgData name="Cornette, Andre" userId="6dd5f708-a18b-44d0-85b5-ef36b8c7c7cc" providerId="ADAL" clId="{CD05FACB-4EFB-4654-B127-C171BE02582A}" dt="2021-01-28T14:55:21.412" v="3095" actId="26606"/>
          <ac:spMkLst>
            <pc:docMk/>
            <pc:sldMk cId="3286765237" sldId="504"/>
            <ac:spMk id="103" creationId="{D3F51FEB-38FB-4F6C-9F7B-2F2AFAB65463}"/>
          </ac:spMkLst>
        </pc:spChg>
        <pc:spChg chg="add del">
          <ac:chgData name="Cornette, Andre" userId="6dd5f708-a18b-44d0-85b5-ef36b8c7c7cc" providerId="ADAL" clId="{CD05FACB-4EFB-4654-B127-C171BE02582A}" dt="2021-01-28T14:55:21.412" v="3095" actId="26606"/>
          <ac:spMkLst>
            <pc:docMk/>
            <pc:sldMk cId="3286765237" sldId="504"/>
            <ac:spMk id="105" creationId="{1E547BA6-BAE0-43BB-A7CA-60F69CE252F0}"/>
          </ac:spMkLst>
        </pc:spChg>
        <pc:grpChg chg="add del">
          <ac:chgData name="Cornette, Andre" userId="6dd5f708-a18b-44d0-85b5-ef36b8c7c7cc" providerId="ADAL" clId="{CD05FACB-4EFB-4654-B127-C171BE02582A}" dt="2021-01-28T14:41:37.251" v="2598" actId="26606"/>
          <ac:grpSpMkLst>
            <pc:docMk/>
            <pc:sldMk cId="3286765237" sldId="504"/>
            <ac:grpSpMk id="11" creationId="{5F892E19-92E7-4BB2-8C3F-DBDFE8D9D324}"/>
          </ac:grpSpMkLst>
        </pc:grpChg>
        <pc:graphicFrameChg chg="add del">
          <ac:chgData name="Cornette, Andre" userId="6dd5f708-a18b-44d0-85b5-ef36b8c7c7cc" providerId="ADAL" clId="{CD05FACB-4EFB-4654-B127-C171BE02582A}" dt="2021-01-28T14:41:58.388" v="2604" actId="26606"/>
          <ac:graphicFrameMkLst>
            <pc:docMk/>
            <pc:sldMk cId="3286765237" sldId="504"/>
            <ac:graphicFrameMk id="6" creationId="{38066CD8-5D85-4014-87AB-D8B8346D6D15}"/>
          </ac:graphicFrameMkLst>
        </pc:graphicFrameChg>
        <pc:graphicFrameChg chg="add del">
          <ac:chgData name="Cornette, Andre" userId="6dd5f708-a18b-44d0-85b5-ef36b8c7c7cc" providerId="ADAL" clId="{CD05FACB-4EFB-4654-B127-C171BE02582A}" dt="2021-01-28T14:43:52.942" v="2728" actId="26606"/>
          <ac:graphicFrameMkLst>
            <pc:docMk/>
            <pc:sldMk cId="3286765237" sldId="504"/>
            <ac:graphicFrameMk id="16" creationId="{93781B97-7FD2-4959-9B71-4DB801DA2304}"/>
          </ac:graphicFrameMkLst>
        </pc:graphicFrameChg>
        <pc:graphicFrameChg chg="add del">
          <ac:chgData name="Cornette, Andre" userId="6dd5f708-a18b-44d0-85b5-ef36b8c7c7cc" providerId="ADAL" clId="{CD05FACB-4EFB-4654-B127-C171BE02582A}" dt="2021-01-28T14:44:30.513" v="2731" actId="26606"/>
          <ac:graphicFrameMkLst>
            <pc:docMk/>
            <pc:sldMk cId="3286765237" sldId="504"/>
            <ac:graphicFrameMk id="31" creationId="{CC429A50-458E-410D-8E5A-984116EBF565}"/>
          </ac:graphicFrameMkLst>
        </pc:graphicFrameChg>
        <pc:graphicFrameChg chg="add del">
          <ac:chgData name="Cornette, Andre" userId="6dd5f708-a18b-44d0-85b5-ef36b8c7c7cc" providerId="ADAL" clId="{CD05FACB-4EFB-4654-B127-C171BE02582A}" dt="2021-01-28T14:48:05.532" v="2789" actId="26606"/>
          <ac:graphicFrameMkLst>
            <pc:docMk/>
            <pc:sldMk cId="3286765237" sldId="504"/>
            <ac:graphicFrameMk id="66" creationId="{4507A2D4-38AA-44DF-86FA-BFF859EA5F1F}"/>
          </ac:graphicFrameMkLst>
        </pc:graphicFrameChg>
        <pc:graphicFrameChg chg="add del">
          <ac:chgData name="Cornette, Andre" userId="6dd5f708-a18b-44d0-85b5-ef36b8c7c7cc" providerId="ADAL" clId="{CD05FACB-4EFB-4654-B127-C171BE02582A}" dt="2021-01-28T14:48:08.371" v="2791" actId="26606"/>
          <ac:graphicFrameMkLst>
            <pc:docMk/>
            <pc:sldMk cId="3286765237" sldId="504"/>
            <ac:graphicFrameMk id="81" creationId="{857342E3-86FC-49DC-A8B9-D7F2FEE5728B}"/>
          </ac:graphicFrameMkLst>
        </pc:graphicFrameChg>
        <pc:graphicFrameChg chg="add mod modGraphic">
          <ac:chgData name="Cornette, Andre" userId="6dd5f708-a18b-44d0-85b5-ef36b8c7c7cc" providerId="ADAL" clId="{CD05FACB-4EFB-4654-B127-C171BE02582A}" dt="2021-01-28T14:55:31.119" v="3098" actId="26606"/>
          <ac:graphicFrameMkLst>
            <pc:docMk/>
            <pc:sldMk cId="3286765237" sldId="504"/>
            <ac:graphicFrameMk id="92" creationId="{4507A2D4-38AA-44DF-86FA-BFF859EA5F1F}"/>
          </ac:graphicFrameMkLst>
        </pc:graphicFrameChg>
        <pc:picChg chg="add del">
          <ac:chgData name="Cornette, Andre" userId="6dd5f708-a18b-44d0-85b5-ef36b8c7c7cc" providerId="ADAL" clId="{CD05FACB-4EFB-4654-B127-C171BE02582A}" dt="2021-01-28T14:38:09.335" v="2482"/>
          <ac:picMkLst>
            <pc:docMk/>
            <pc:sldMk cId="3286765237" sldId="504"/>
            <ac:picMk id="5" creationId="{DC9E3405-145F-4BEC-9BFD-F075509AE91E}"/>
          </ac:picMkLst>
        </pc:picChg>
        <pc:picChg chg="add del">
          <ac:chgData name="Cornette, Andre" userId="6dd5f708-a18b-44d0-85b5-ef36b8c7c7cc" providerId="ADAL" clId="{CD05FACB-4EFB-4654-B127-C171BE02582A}" dt="2021-01-28T14:44:30.513" v="2731" actId="26606"/>
          <ac:picMkLst>
            <pc:docMk/>
            <pc:sldMk cId="3286765237" sldId="504"/>
            <ac:picMk id="32" creationId="{D34A6E35-E546-4CEF-BD83-2C4D4CF3C04D}"/>
          </ac:picMkLst>
        </pc:picChg>
        <pc:picChg chg="add del">
          <ac:chgData name="Cornette, Andre" userId="6dd5f708-a18b-44d0-85b5-ef36b8c7c7cc" providerId="ADAL" clId="{CD05FACB-4EFB-4654-B127-C171BE02582A}" dt="2021-01-28T14:48:05.532" v="2789" actId="26606"/>
          <ac:picMkLst>
            <pc:docMk/>
            <pc:sldMk cId="3286765237" sldId="504"/>
            <ac:picMk id="67" creationId="{8D044DD3-3112-4FE4-8018-84DD4DB8F8A5}"/>
          </ac:picMkLst>
        </pc:picChg>
        <pc:picChg chg="add del">
          <ac:chgData name="Cornette, Andre" userId="6dd5f708-a18b-44d0-85b5-ef36b8c7c7cc" providerId="ADAL" clId="{CD05FACB-4EFB-4654-B127-C171BE02582A}" dt="2021-01-28T14:48:12.118" v="2793" actId="26606"/>
          <ac:picMkLst>
            <pc:docMk/>
            <pc:sldMk cId="3286765237" sldId="504"/>
            <ac:picMk id="68" creationId="{AD524BCD-2AA4-4E53-98F3-AA063A630B0D}"/>
          </ac:picMkLst>
        </pc:picChg>
        <pc:picChg chg="add mod">
          <ac:chgData name="Cornette, Andre" userId="6dd5f708-a18b-44d0-85b5-ef36b8c7c7cc" providerId="ADAL" clId="{CD05FACB-4EFB-4654-B127-C171BE02582A}" dt="2021-01-28T14:55:31.119" v="3098" actId="26606"/>
          <ac:picMkLst>
            <pc:docMk/>
            <pc:sldMk cId="3286765237" sldId="504"/>
            <ac:picMk id="87" creationId="{8D044DD3-3112-4FE4-8018-84DD4DB8F8A5}"/>
          </ac:picMkLst>
        </pc:picChg>
        <pc:cxnChg chg="add del">
          <ac:chgData name="Cornette, Andre" userId="6dd5f708-a18b-44d0-85b5-ef36b8c7c7cc" providerId="ADAL" clId="{CD05FACB-4EFB-4654-B127-C171BE02582A}" dt="2021-01-28T14:41:48.108" v="2602" actId="26606"/>
          <ac:cxnSpMkLst>
            <pc:docMk/>
            <pc:sldMk cId="3286765237" sldId="504"/>
            <ac:cxnSpMk id="19" creationId="{C49DA8F6-BCC1-4447-B54C-57856834B94B}"/>
          </ac:cxnSpMkLst>
        </pc:cxnChg>
      </pc:sldChg>
      <pc:sldChg chg="addSp delSp modSp mod setBg">
        <pc:chgData name="Cornette, Andre" userId="6dd5f708-a18b-44d0-85b5-ef36b8c7c7cc" providerId="ADAL" clId="{CD05FACB-4EFB-4654-B127-C171BE02582A}" dt="2021-01-28T14:58:59.799" v="3123" actId="26606"/>
        <pc:sldMkLst>
          <pc:docMk/>
          <pc:sldMk cId="1508612892" sldId="505"/>
        </pc:sldMkLst>
        <pc:spChg chg="mod">
          <ac:chgData name="Cornette, Andre" userId="6dd5f708-a18b-44d0-85b5-ef36b8c7c7cc" providerId="ADAL" clId="{CD05FACB-4EFB-4654-B127-C171BE02582A}" dt="2021-01-28T14:58:59.799" v="3123" actId="26606"/>
          <ac:spMkLst>
            <pc:docMk/>
            <pc:sldMk cId="1508612892" sldId="505"/>
            <ac:spMk id="2" creationId="{BB8E9EBE-61B8-4FDE-A6AF-8AC1CC53DC19}"/>
          </ac:spMkLst>
        </pc:spChg>
        <pc:spChg chg="mod">
          <ac:chgData name="Cornette, Andre" userId="6dd5f708-a18b-44d0-85b5-ef36b8c7c7cc" providerId="ADAL" clId="{CD05FACB-4EFB-4654-B127-C171BE02582A}" dt="2021-01-28T14:58:59.790" v="3122" actId="26606"/>
          <ac:spMkLst>
            <pc:docMk/>
            <pc:sldMk cId="1508612892" sldId="505"/>
            <ac:spMk id="3" creationId="{F950E798-5579-4E43-8539-3B4D548C9AE3}"/>
          </ac:spMkLst>
        </pc:spChg>
        <pc:spChg chg="mod ord">
          <ac:chgData name="Cornette, Andre" userId="6dd5f708-a18b-44d0-85b5-ef36b8c7c7cc" providerId="ADAL" clId="{CD05FACB-4EFB-4654-B127-C171BE02582A}" dt="2021-01-28T14:58:59.790" v="3122" actId="26606"/>
          <ac:spMkLst>
            <pc:docMk/>
            <pc:sldMk cId="1508612892" sldId="505"/>
            <ac:spMk id="4" creationId="{B94DCF65-BCC3-4227-9C78-AC06228E6239}"/>
          </ac:spMkLst>
        </pc:spChg>
        <pc:spChg chg="add del">
          <ac:chgData name="Cornette, Andre" userId="6dd5f708-a18b-44d0-85b5-ef36b8c7c7cc" providerId="ADAL" clId="{CD05FACB-4EFB-4654-B127-C171BE02582A}" dt="2021-01-28T14:58:59.790" v="3122" actId="26606"/>
          <ac:spMkLst>
            <pc:docMk/>
            <pc:sldMk cId="1508612892" sldId="505"/>
            <ac:spMk id="10" creationId="{6166C6D1-23AC-49C4-BA07-238E4E9F8CEB}"/>
          </ac:spMkLst>
        </pc:spChg>
        <pc:spChg chg="add del">
          <ac:chgData name="Cornette, Andre" userId="6dd5f708-a18b-44d0-85b5-ef36b8c7c7cc" providerId="ADAL" clId="{CD05FACB-4EFB-4654-B127-C171BE02582A}" dt="2021-01-28T14:54:12.698" v="3085" actId="26606"/>
          <ac:spMkLst>
            <pc:docMk/>
            <pc:sldMk cId="1508612892" sldId="505"/>
            <ac:spMk id="11" creationId="{FF0330B1-AAAC-427D-8A95-40380162BC65}"/>
          </ac:spMkLst>
        </pc:spChg>
        <pc:spChg chg="add del">
          <ac:chgData name="Cornette, Andre" userId="6dd5f708-a18b-44d0-85b5-ef36b8c7c7cc" providerId="ADAL" clId="{CD05FACB-4EFB-4654-B127-C171BE02582A}" dt="2021-01-28T14:56:25.305" v="3109" actId="26606"/>
          <ac:spMkLst>
            <pc:docMk/>
            <pc:sldMk cId="1508612892" sldId="505"/>
            <ac:spMk id="13" creationId="{5DD103AA-7536-490B-973F-73CA63A7ED09}"/>
          </ac:spMkLst>
        </pc:spChg>
        <pc:spChg chg="add del">
          <ac:chgData name="Cornette, Andre" userId="6dd5f708-a18b-44d0-85b5-ef36b8c7c7cc" providerId="ADAL" clId="{CD05FACB-4EFB-4654-B127-C171BE02582A}" dt="2021-01-28T14:58:59.790" v="3122" actId="26606"/>
          <ac:spMkLst>
            <pc:docMk/>
            <pc:sldMk cId="1508612892" sldId="505"/>
            <ac:spMk id="15" creationId="{E186B68C-84BC-4A6E-99D1-EE87483C1349}"/>
          </ac:spMkLst>
        </pc:spChg>
        <pc:spChg chg="add del">
          <ac:chgData name="Cornette, Andre" userId="6dd5f708-a18b-44d0-85b5-ef36b8c7c7cc" providerId="ADAL" clId="{CD05FACB-4EFB-4654-B127-C171BE02582A}" dt="2021-01-28T14:54:12.690" v="3084" actId="26606"/>
          <ac:spMkLst>
            <pc:docMk/>
            <pc:sldMk cId="1508612892" sldId="505"/>
            <ac:spMk id="16" creationId="{12514009-82C0-4A68-A3CE-AE9E96792544}"/>
          </ac:spMkLst>
        </pc:spChg>
        <pc:spChg chg="add del">
          <ac:chgData name="Cornette, Andre" userId="6dd5f708-a18b-44d0-85b5-ef36b8c7c7cc" providerId="ADAL" clId="{CD05FACB-4EFB-4654-B127-C171BE02582A}" dt="2021-01-28T14:58:59.790" v="3122" actId="26606"/>
          <ac:spMkLst>
            <pc:docMk/>
            <pc:sldMk cId="1508612892" sldId="505"/>
            <ac:spMk id="17" creationId="{5F218A6E-A365-45D3-80AE-344CE856136E}"/>
          </ac:spMkLst>
        </pc:spChg>
        <pc:spChg chg="add del">
          <ac:chgData name="Cornette, Andre" userId="6dd5f708-a18b-44d0-85b5-ef36b8c7c7cc" providerId="ADAL" clId="{CD05FACB-4EFB-4654-B127-C171BE02582A}" dt="2021-01-28T14:58:59.790" v="3122" actId="26606"/>
          <ac:spMkLst>
            <pc:docMk/>
            <pc:sldMk cId="1508612892" sldId="505"/>
            <ac:spMk id="19" creationId="{B775CD93-9DF2-48CB-9F57-1BCA9A46C7FA}"/>
          </ac:spMkLst>
        </pc:spChg>
        <pc:spChg chg="add del">
          <ac:chgData name="Cornette, Andre" userId="6dd5f708-a18b-44d0-85b5-ef36b8c7c7cc" providerId="ADAL" clId="{CD05FACB-4EFB-4654-B127-C171BE02582A}" dt="2021-01-28T14:58:59.790" v="3122" actId="26606"/>
          <ac:spMkLst>
            <pc:docMk/>
            <pc:sldMk cId="1508612892" sldId="505"/>
            <ac:spMk id="21" creationId="{1C091803-41C2-48E0-9228-5148460C7479}"/>
          </ac:spMkLst>
        </pc:spChg>
        <pc:spChg chg="add">
          <ac:chgData name="Cornette, Andre" userId="6dd5f708-a18b-44d0-85b5-ef36b8c7c7cc" providerId="ADAL" clId="{CD05FACB-4EFB-4654-B127-C171BE02582A}" dt="2021-01-28T14:58:59.799" v="3123" actId="26606"/>
          <ac:spMkLst>
            <pc:docMk/>
            <pc:sldMk cId="1508612892" sldId="505"/>
            <ac:spMk id="23" creationId="{BE0C1D5B-DAD5-442B-92B7-5C2B73978D20}"/>
          </ac:spMkLst>
        </pc:spChg>
        <pc:picChg chg="add mod">
          <ac:chgData name="Cornette, Andre" userId="6dd5f708-a18b-44d0-85b5-ef36b8c7c7cc" providerId="ADAL" clId="{CD05FACB-4EFB-4654-B127-C171BE02582A}" dt="2021-01-28T14:58:59.799" v="3123" actId="26606"/>
          <ac:picMkLst>
            <pc:docMk/>
            <pc:sldMk cId="1508612892" sldId="505"/>
            <ac:picMk id="8" creationId="{1FBA0714-56B9-49A5-B8C1-2D7301EED57D}"/>
          </ac:picMkLst>
        </pc:picChg>
      </pc:sldChg>
      <pc:sldChg chg="modSp">
        <pc:chgData name="Cornette, Andre" userId="6dd5f708-a18b-44d0-85b5-ef36b8c7c7cc" providerId="ADAL" clId="{CD05FACB-4EFB-4654-B127-C171BE02582A}" dt="2021-01-28T14:59:19.511" v="3134" actId="20577"/>
        <pc:sldMkLst>
          <pc:docMk/>
          <pc:sldMk cId="3203112233" sldId="508"/>
        </pc:sldMkLst>
        <pc:spChg chg="mod">
          <ac:chgData name="Cornette, Andre" userId="6dd5f708-a18b-44d0-85b5-ef36b8c7c7cc" providerId="ADAL" clId="{CD05FACB-4EFB-4654-B127-C171BE02582A}" dt="2021-01-28T14:59:19.511" v="3134" actId="20577"/>
          <ac:spMkLst>
            <pc:docMk/>
            <pc:sldMk cId="3203112233" sldId="508"/>
            <ac:spMk id="2" creationId="{BB8E9EBE-61B8-4FDE-A6AF-8AC1CC53DC19}"/>
          </ac:spMkLst>
        </pc:spChg>
      </pc:sldChg>
      <pc:sldChg chg="addSp delSp modSp add mod setBg">
        <pc:chgData name="Cornette, Andre" userId="6dd5f708-a18b-44d0-85b5-ef36b8c7c7cc" providerId="ADAL" clId="{CD05FACB-4EFB-4654-B127-C171BE02582A}" dt="2021-01-28T14:48:42.193" v="2796" actId="255"/>
        <pc:sldMkLst>
          <pc:docMk/>
          <pc:sldMk cId="1390112520" sldId="510"/>
        </pc:sldMkLst>
        <pc:spChg chg="mod">
          <ac:chgData name="Cornette, Andre" userId="6dd5f708-a18b-44d0-85b5-ef36b8c7c7cc" providerId="ADAL" clId="{CD05FACB-4EFB-4654-B127-C171BE02582A}" dt="2021-01-28T14:48:27.721" v="2795" actId="26606"/>
          <ac:spMkLst>
            <pc:docMk/>
            <pc:sldMk cId="1390112520" sldId="510"/>
            <ac:spMk id="2" creationId="{BB8E9EBE-61B8-4FDE-A6AF-8AC1CC53DC19}"/>
          </ac:spMkLst>
        </pc:spChg>
        <pc:spChg chg="mod ord">
          <ac:chgData name="Cornette, Andre" userId="6dd5f708-a18b-44d0-85b5-ef36b8c7c7cc" providerId="ADAL" clId="{CD05FACB-4EFB-4654-B127-C171BE02582A}" dt="2021-01-28T14:48:42.193" v="2796" actId="255"/>
          <ac:spMkLst>
            <pc:docMk/>
            <pc:sldMk cId="1390112520" sldId="510"/>
            <ac:spMk id="3" creationId="{F950E798-5579-4E43-8539-3B4D548C9AE3}"/>
          </ac:spMkLst>
        </pc:spChg>
        <pc:spChg chg="mod">
          <ac:chgData name="Cornette, Andre" userId="6dd5f708-a18b-44d0-85b5-ef36b8c7c7cc" providerId="ADAL" clId="{CD05FACB-4EFB-4654-B127-C171BE02582A}" dt="2021-01-28T14:48:27.721" v="2795" actId="26606"/>
          <ac:spMkLst>
            <pc:docMk/>
            <pc:sldMk cId="1390112520" sldId="510"/>
            <ac:spMk id="4" creationId="{B94DCF65-BCC3-4227-9C78-AC06228E6239}"/>
          </ac:spMkLst>
        </pc:spChg>
        <pc:spChg chg="add del">
          <ac:chgData name="Cornette, Andre" userId="6dd5f708-a18b-44d0-85b5-ef36b8c7c7cc" providerId="ADAL" clId="{CD05FACB-4EFB-4654-B127-C171BE02582A}" dt="2021-01-28T14:43:36.636" v="2719" actId="26606"/>
          <ac:spMkLst>
            <pc:docMk/>
            <pc:sldMk cId="1390112520" sldId="510"/>
            <ac:spMk id="9" creationId="{100EDD19-6802-4EC3-95CE-CFFAB042CFD6}"/>
          </ac:spMkLst>
        </pc:spChg>
        <pc:spChg chg="add del">
          <ac:chgData name="Cornette, Andre" userId="6dd5f708-a18b-44d0-85b5-ef36b8c7c7cc" providerId="ADAL" clId="{CD05FACB-4EFB-4654-B127-C171BE02582A}" dt="2021-01-28T14:43:36.636" v="2719" actId="26606"/>
          <ac:spMkLst>
            <pc:docMk/>
            <pc:sldMk cId="1390112520" sldId="510"/>
            <ac:spMk id="11" creationId="{DB17E863-922E-4C26-BD64-E8FD41D28661}"/>
          </ac:spMkLst>
        </pc:spChg>
        <pc:spChg chg="add del">
          <ac:chgData name="Cornette, Andre" userId="6dd5f708-a18b-44d0-85b5-ef36b8c7c7cc" providerId="ADAL" clId="{CD05FACB-4EFB-4654-B127-C171BE02582A}" dt="2021-01-28T14:43:38.555" v="2721" actId="26606"/>
          <ac:spMkLst>
            <pc:docMk/>
            <pc:sldMk cId="1390112520" sldId="510"/>
            <ac:spMk id="14" creationId="{0D7B6173-1D58-48E2-83CF-37350F315F75}"/>
          </ac:spMkLst>
        </pc:spChg>
        <pc:spChg chg="add del">
          <ac:chgData name="Cornette, Andre" userId="6dd5f708-a18b-44d0-85b5-ef36b8c7c7cc" providerId="ADAL" clId="{CD05FACB-4EFB-4654-B127-C171BE02582A}" dt="2021-01-28T14:43:38.555" v="2721" actId="26606"/>
          <ac:spMkLst>
            <pc:docMk/>
            <pc:sldMk cId="1390112520" sldId="510"/>
            <ac:spMk id="15" creationId="{21BDEC81-16A7-4451-B893-C15000083B77}"/>
          </ac:spMkLst>
        </pc:spChg>
        <pc:spChg chg="add del">
          <ac:chgData name="Cornette, Andre" userId="6dd5f708-a18b-44d0-85b5-ef36b8c7c7cc" providerId="ADAL" clId="{CD05FACB-4EFB-4654-B127-C171BE02582A}" dt="2021-01-28T14:43:38.555" v="2721" actId="26606"/>
          <ac:spMkLst>
            <pc:docMk/>
            <pc:sldMk cId="1390112520" sldId="510"/>
            <ac:spMk id="16" creationId="{3D4464D8-FD41-4EA2-9094-791BB1112FFA}"/>
          </ac:spMkLst>
        </pc:spChg>
        <pc:spChg chg="add del">
          <ac:chgData name="Cornette, Andre" userId="6dd5f708-a18b-44d0-85b5-ef36b8c7c7cc" providerId="ADAL" clId="{CD05FACB-4EFB-4654-B127-C171BE02582A}" dt="2021-01-28T14:43:38.555" v="2721" actId="26606"/>
          <ac:spMkLst>
            <pc:docMk/>
            <pc:sldMk cId="1390112520" sldId="510"/>
            <ac:spMk id="17" creationId="{59DF772F-A79B-48F9-8B22-3B11AB306889}"/>
          </ac:spMkLst>
        </pc:spChg>
        <pc:spChg chg="add del">
          <ac:chgData name="Cornette, Andre" userId="6dd5f708-a18b-44d0-85b5-ef36b8c7c7cc" providerId="ADAL" clId="{CD05FACB-4EFB-4654-B127-C171BE02582A}" dt="2021-01-28T14:43:41.112" v="2723" actId="26606"/>
          <ac:spMkLst>
            <pc:docMk/>
            <pc:sldMk cId="1390112520" sldId="510"/>
            <ac:spMk id="20" creationId="{327D73B4-9F5C-4A64-A179-51B9500CB8B5}"/>
          </ac:spMkLst>
        </pc:spChg>
        <pc:spChg chg="add del">
          <ac:chgData name="Cornette, Andre" userId="6dd5f708-a18b-44d0-85b5-ef36b8c7c7cc" providerId="ADAL" clId="{CD05FACB-4EFB-4654-B127-C171BE02582A}" dt="2021-01-28T14:43:41.112" v="2723" actId="26606"/>
          <ac:spMkLst>
            <pc:docMk/>
            <pc:sldMk cId="1390112520" sldId="510"/>
            <ac:spMk id="21" creationId="{C1F06963-6374-4B48-844F-071A9BAAAE02}"/>
          </ac:spMkLst>
        </pc:spChg>
        <pc:spChg chg="add del">
          <ac:chgData name="Cornette, Andre" userId="6dd5f708-a18b-44d0-85b5-ef36b8c7c7cc" providerId="ADAL" clId="{CD05FACB-4EFB-4654-B127-C171BE02582A}" dt="2021-01-28T14:43:41.112" v="2723" actId="26606"/>
          <ac:spMkLst>
            <pc:docMk/>
            <pc:sldMk cId="1390112520" sldId="510"/>
            <ac:spMk id="22" creationId="{6CB927A4-E432-4310-9CD5-E89FF5063179}"/>
          </ac:spMkLst>
        </pc:spChg>
        <pc:spChg chg="add del">
          <ac:chgData name="Cornette, Andre" userId="6dd5f708-a18b-44d0-85b5-ef36b8c7c7cc" providerId="ADAL" clId="{CD05FACB-4EFB-4654-B127-C171BE02582A}" dt="2021-01-28T14:43:41.112" v="2723" actId="26606"/>
          <ac:spMkLst>
            <pc:docMk/>
            <pc:sldMk cId="1390112520" sldId="510"/>
            <ac:spMk id="23" creationId="{1453BF6C-B012-48B7-B4E8-6D7AC7C27D02}"/>
          </ac:spMkLst>
        </pc:spChg>
        <pc:spChg chg="add del">
          <ac:chgData name="Cornette, Andre" userId="6dd5f708-a18b-44d0-85b5-ef36b8c7c7cc" providerId="ADAL" clId="{CD05FACB-4EFB-4654-B127-C171BE02582A}" dt="2021-01-28T14:43:41.112" v="2723" actId="26606"/>
          <ac:spMkLst>
            <pc:docMk/>
            <pc:sldMk cId="1390112520" sldId="510"/>
            <ac:spMk id="24" creationId="{E3020543-B24B-4EC4-8FFC-8DD88EEA91A8}"/>
          </ac:spMkLst>
        </pc:spChg>
        <pc:spChg chg="add del">
          <ac:chgData name="Cornette, Andre" userId="6dd5f708-a18b-44d0-85b5-ef36b8c7c7cc" providerId="ADAL" clId="{CD05FACB-4EFB-4654-B127-C171BE02582A}" dt="2021-01-28T14:43:45.425" v="2725" actId="26606"/>
          <ac:spMkLst>
            <pc:docMk/>
            <pc:sldMk cId="1390112520" sldId="510"/>
            <ac:spMk id="26" creationId="{2B566528-1B12-4246-9431-5C2D7D081168}"/>
          </ac:spMkLst>
        </pc:spChg>
        <pc:spChg chg="add del">
          <ac:chgData name="Cornette, Andre" userId="6dd5f708-a18b-44d0-85b5-ef36b8c7c7cc" providerId="ADAL" clId="{CD05FACB-4EFB-4654-B127-C171BE02582A}" dt="2021-01-28T14:43:45.425" v="2725" actId="26606"/>
          <ac:spMkLst>
            <pc:docMk/>
            <pc:sldMk cId="1390112520" sldId="510"/>
            <ac:spMk id="27" creationId="{2E80C965-DB6D-4F81-9E9E-B027384D0BD6}"/>
          </ac:spMkLst>
        </pc:spChg>
        <pc:spChg chg="add del">
          <ac:chgData name="Cornette, Andre" userId="6dd5f708-a18b-44d0-85b5-ef36b8c7c7cc" providerId="ADAL" clId="{CD05FACB-4EFB-4654-B127-C171BE02582A}" dt="2021-01-28T14:43:45.425" v="2725" actId="26606"/>
          <ac:spMkLst>
            <pc:docMk/>
            <pc:sldMk cId="1390112520" sldId="510"/>
            <ac:spMk id="28" creationId="{A580F890-B085-4E95-96AA-55AEBEC5CE6E}"/>
          </ac:spMkLst>
        </pc:spChg>
        <pc:spChg chg="add del">
          <ac:chgData name="Cornette, Andre" userId="6dd5f708-a18b-44d0-85b5-ef36b8c7c7cc" providerId="ADAL" clId="{CD05FACB-4EFB-4654-B127-C171BE02582A}" dt="2021-01-28T14:43:45.425" v="2725" actId="26606"/>
          <ac:spMkLst>
            <pc:docMk/>
            <pc:sldMk cId="1390112520" sldId="510"/>
            <ac:spMk id="29" creationId="{D3F51FEB-38FB-4F6C-9F7B-2F2AFAB65463}"/>
          </ac:spMkLst>
        </pc:spChg>
        <pc:spChg chg="add del">
          <ac:chgData name="Cornette, Andre" userId="6dd5f708-a18b-44d0-85b5-ef36b8c7c7cc" providerId="ADAL" clId="{CD05FACB-4EFB-4654-B127-C171BE02582A}" dt="2021-01-28T14:43:45.425" v="2725" actId="26606"/>
          <ac:spMkLst>
            <pc:docMk/>
            <pc:sldMk cId="1390112520" sldId="510"/>
            <ac:spMk id="30" creationId="{1E547BA6-BAE0-43BB-A7CA-60F69CE252F0}"/>
          </ac:spMkLst>
        </pc:spChg>
        <pc:spChg chg="add del">
          <ac:chgData name="Cornette, Andre" userId="6dd5f708-a18b-44d0-85b5-ef36b8c7c7cc" providerId="ADAL" clId="{CD05FACB-4EFB-4654-B127-C171BE02582A}" dt="2021-01-28T14:46:10.573" v="2745" actId="26606"/>
          <ac:spMkLst>
            <pc:docMk/>
            <pc:sldMk cId="1390112520" sldId="510"/>
            <ac:spMk id="32" creationId="{100EDD19-6802-4EC3-95CE-CFFAB042CFD6}"/>
          </ac:spMkLst>
        </pc:spChg>
        <pc:spChg chg="add del">
          <ac:chgData name="Cornette, Andre" userId="6dd5f708-a18b-44d0-85b5-ef36b8c7c7cc" providerId="ADAL" clId="{CD05FACB-4EFB-4654-B127-C171BE02582A}" dt="2021-01-28T14:46:10.573" v="2745" actId="26606"/>
          <ac:spMkLst>
            <pc:docMk/>
            <pc:sldMk cId="1390112520" sldId="510"/>
            <ac:spMk id="33" creationId="{DB17E863-922E-4C26-BD64-E8FD41D28661}"/>
          </ac:spMkLst>
        </pc:spChg>
        <pc:spChg chg="add del">
          <ac:chgData name="Cornette, Andre" userId="6dd5f708-a18b-44d0-85b5-ef36b8c7c7cc" providerId="ADAL" clId="{CD05FACB-4EFB-4654-B127-C171BE02582A}" dt="2021-01-28T14:46:06.520" v="2740" actId="26606"/>
          <ac:spMkLst>
            <pc:docMk/>
            <pc:sldMk cId="1390112520" sldId="510"/>
            <ac:spMk id="38" creationId="{827B839B-9ADE-406B-8590-F1CAEDED45A1}"/>
          </ac:spMkLst>
        </pc:spChg>
        <pc:spChg chg="add del">
          <ac:chgData name="Cornette, Andre" userId="6dd5f708-a18b-44d0-85b5-ef36b8c7c7cc" providerId="ADAL" clId="{CD05FACB-4EFB-4654-B127-C171BE02582A}" dt="2021-01-28T14:46:06.520" v="2740" actId="26606"/>
          <ac:spMkLst>
            <pc:docMk/>
            <pc:sldMk cId="1390112520" sldId="510"/>
            <ac:spMk id="40" creationId="{CFE45BF0-46DB-408C-B5F7-7B11716805D4}"/>
          </ac:spMkLst>
        </pc:spChg>
        <pc:spChg chg="add del">
          <ac:chgData name="Cornette, Andre" userId="6dd5f708-a18b-44d0-85b5-ef36b8c7c7cc" providerId="ADAL" clId="{CD05FACB-4EFB-4654-B127-C171BE02582A}" dt="2021-01-28T14:46:06.520" v="2740" actId="26606"/>
          <ac:spMkLst>
            <pc:docMk/>
            <pc:sldMk cId="1390112520" sldId="510"/>
            <ac:spMk id="42" creationId="{2AEBC8F2-97B1-41B4-93F1-2D289E197FBA}"/>
          </ac:spMkLst>
        </pc:spChg>
        <pc:spChg chg="add del">
          <ac:chgData name="Cornette, Andre" userId="6dd5f708-a18b-44d0-85b5-ef36b8c7c7cc" providerId="ADAL" clId="{CD05FACB-4EFB-4654-B127-C171BE02582A}" dt="2021-01-28T14:46:06.520" v="2740" actId="26606"/>
          <ac:spMkLst>
            <pc:docMk/>
            <pc:sldMk cId="1390112520" sldId="510"/>
            <ac:spMk id="44" creationId="{472E3A19-F5D5-48FC-BB9C-48C2F68F598B}"/>
          </ac:spMkLst>
        </pc:spChg>
        <pc:spChg chg="add del">
          <ac:chgData name="Cornette, Andre" userId="6dd5f708-a18b-44d0-85b5-ef36b8c7c7cc" providerId="ADAL" clId="{CD05FACB-4EFB-4654-B127-C171BE02582A}" dt="2021-01-28T14:46:06.520" v="2740" actId="26606"/>
          <ac:spMkLst>
            <pc:docMk/>
            <pc:sldMk cId="1390112520" sldId="510"/>
            <ac:spMk id="46" creationId="{7A62E32F-BB65-43A8-8EB5-92346890E549}"/>
          </ac:spMkLst>
        </pc:spChg>
        <pc:spChg chg="add del">
          <ac:chgData name="Cornette, Andre" userId="6dd5f708-a18b-44d0-85b5-ef36b8c7c7cc" providerId="ADAL" clId="{CD05FACB-4EFB-4654-B127-C171BE02582A}" dt="2021-01-28T14:46:06.520" v="2740" actId="26606"/>
          <ac:spMkLst>
            <pc:docMk/>
            <pc:sldMk cId="1390112520" sldId="510"/>
            <ac:spMk id="48" creationId="{14E91B64-9FCC-451E-AFB4-A827D6329367}"/>
          </ac:spMkLst>
        </pc:spChg>
        <pc:spChg chg="add del">
          <ac:chgData name="Cornette, Andre" userId="6dd5f708-a18b-44d0-85b5-ef36b8c7c7cc" providerId="ADAL" clId="{CD05FACB-4EFB-4654-B127-C171BE02582A}" dt="2021-01-28T14:46:07.863" v="2742" actId="26606"/>
          <ac:spMkLst>
            <pc:docMk/>
            <pc:sldMk cId="1390112520" sldId="510"/>
            <ac:spMk id="50" creationId="{12ED3B7D-405D-4DFA-8608-B6DE7467183E}"/>
          </ac:spMkLst>
        </pc:spChg>
        <pc:spChg chg="add del">
          <ac:chgData name="Cornette, Andre" userId="6dd5f708-a18b-44d0-85b5-ef36b8c7c7cc" providerId="ADAL" clId="{CD05FACB-4EFB-4654-B127-C171BE02582A}" dt="2021-01-28T14:46:07.863" v="2742" actId="26606"/>
          <ac:spMkLst>
            <pc:docMk/>
            <pc:sldMk cId="1390112520" sldId="510"/>
            <ac:spMk id="51" creationId="{12FB12AE-71D1-47FD-9AC3-EE2C07424534}"/>
          </ac:spMkLst>
        </pc:spChg>
        <pc:spChg chg="add del">
          <ac:chgData name="Cornette, Andre" userId="6dd5f708-a18b-44d0-85b5-ef36b8c7c7cc" providerId="ADAL" clId="{CD05FACB-4EFB-4654-B127-C171BE02582A}" dt="2021-01-28T14:46:07.863" v="2742" actId="26606"/>
          <ac:spMkLst>
            <pc:docMk/>
            <pc:sldMk cId="1390112520" sldId="510"/>
            <ac:spMk id="52" creationId="{64853C7E-3CBA-4464-865F-6044D94B1BE9}"/>
          </ac:spMkLst>
        </pc:spChg>
        <pc:spChg chg="add del">
          <ac:chgData name="Cornette, Andre" userId="6dd5f708-a18b-44d0-85b5-ef36b8c7c7cc" providerId="ADAL" clId="{CD05FACB-4EFB-4654-B127-C171BE02582A}" dt="2021-01-28T14:46:07.863" v="2742" actId="26606"/>
          <ac:spMkLst>
            <pc:docMk/>
            <pc:sldMk cId="1390112520" sldId="510"/>
            <ac:spMk id="53" creationId="{55EFEC59-B929-4851-9DEF-9106F27979A9}"/>
          </ac:spMkLst>
        </pc:spChg>
        <pc:spChg chg="add del">
          <ac:chgData name="Cornette, Andre" userId="6dd5f708-a18b-44d0-85b5-ef36b8c7c7cc" providerId="ADAL" clId="{CD05FACB-4EFB-4654-B127-C171BE02582A}" dt="2021-01-28T14:46:07.863" v="2742" actId="26606"/>
          <ac:spMkLst>
            <pc:docMk/>
            <pc:sldMk cId="1390112520" sldId="510"/>
            <ac:spMk id="54" creationId="{6C132392-D5FF-4588-8FA1-5BAD77BF6464}"/>
          </ac:spMkLst>
        </pc:spChg>
        <pc:spChg chg="add del">
          <ac:chgData name="Cornette, Andre" userId="6dd5f708-a18b-44d0-85b5-ef36b8c7c7cc" providerId="ADAL" clId="{CD05FACB-4EFB-4654-B127-C171BE02582A}" dt="2021-01-28T14:46:07.863" v="2742" actId="26606"/>
          <ac:spMkLst>
            <pc:docMk/>
            <pc:sldMk cId="1390112520" sldId="510"/>
            <ac:spMk id="55" creationId="{C7EAC045-695C-4E73-9B7C-AFD6FB22DA20}"/>
          </ac:spMkLst>
        </pc:spChg>
        <pc:spChg chg="add del">
          <ac:chgData name="Cornette, Andre" userId="6dd5f708-a18b-44d0-85b5-ef36b8c7c7cc" providerId="ADAL" clId="{CD05FACB-4EFB-4654-B127-C171BE02582A}" dt="2021-01-28T14:46:07.863" v="2742" actId="26606"/>
          <ac:spMkLst>
            <pc:docMk/>
            <pc:sldMk cId="1390112520" sldId="510"/>
            <ac:spMk id="56" creationId="{404A7A3A-BEAE-4BC6-A163-5D0E5F8C4669}"/>
          </ac:spMkLst>
        </pc:spChg>
        <pc:spChg chg="add del">
          <ac:chgData name="Cornette, Andre" userId="6dd5f708-a18b-44d0-85b5-ef36b8c7c7cc" providerId="ADAL" clId="{CD05FACB-4EFB-4654-B127-C171BE02582A}" dt="2021-01-28T14:46:10.555" v="2744" actId="26606"/>
          <ac:spMkLst>
            <pc:docMk/>
            <pc:sldMk cId="1390112520" sldId="510"/>
            <ac:spMk id="58" creationId="{B72AC948-0302-47F8-8507-14B8D9BC74ED}"/>
          </ac:spMkLst>
        </pc:spChg>
        <pc:spChg chg="add del">
          <ac:chgData name="Cornette, Andre" userId="6dd5f708-a18b-44d0-85b5-ef36b8c7c7cc" providerId="ADAL" clId="{CD05FACB-4EFB-4654-B127-C171BE02582A}" dt="2021-01-28T14:46:10.555" v="2744" actId="26606"/>
          <ac:spMkLst>
            <pc:docMk/>
            <pc:sldMk cId="1390112520" sldId="510"/>
            <ac:spMk id="61" creationId="{6C132392-D5FF-4588-8FA1-5BAD77BF6464}"/>
          </ac:spMkLst>
        </pc:spChg>
        <pc:spChg chg="add del">
          <ac:chgData name="Cornette, Andre" userId="6dd5f708-a18b-44d0-85b5-ef36b8c7c7cc" providerId="ADAL" clId="{CD05FACB-4EFB-4654-B127-C171BE02582A}" dt="2021-01-28T14:46:10.555" v="2744" actId="26606"/>
          <ac:spMkLst>
            <pc:docMk/>
            <pc:sldMk cId="1390112520" sldId="510"/>
            <ac:spMk id="62" creationId="{C7EAC045-695C-4E73-9B7C-AFD6FB22DA20}"/>
          </ac:spMkLst>
        </pc:spChg>
        <pc:spChg chg="add del">
          <ac:chgData name="Cornette, Andre" userId="6dd5f708-a18b-44d0-85b5-ef36b8c7c7cc" providerId="ADAL" clId="{CD05FACB-4EFB-4654-B127-C171BE02582A}" dt="2021-01-28T14:48:27.721" v="2795" actId="26606"/>
          <ac:spMkLst>
            <pc:docMk/>
            <pc:sldMk cId="1390112520" sldId="510"/>
            <ac:spMk id="66" creationId="{2B566528-1B12-4246-9431-5C2D7D081168}"/>
          </ac:spMkLst>
        </pc:spChg>
        <pc:spChg chg="add del">
          <ac:chgData name="Cornette, Andre" userId="6dd5f708-a18b-44d0-85b5-ef36b8c7c7cc" providerId="ADAL" clId="{CD05FACB-4EFB-4654-B127-C171BE02582A}" dt="2021-01-28T14:48:27.721" v="2795" actId="26606"/>
          <ac:spMkLst>
            <pc:docMk/>
            <pc:sldMk cId="1390112520" sldId="510"/>
            <ac:spMk id="67" creationId="{2E80C965-DB6D-4F81-9E9E-B027384D0BD6}"/>
          </ac:spMkLst>
        </pc:spChg>
        <pc:spChg chg="add del">
          <ac:chgData name="Cornette, Andre" userId="6dd5f708-a18b-44d0-85b5-ef36b8c7c7cc" providerId="ADAL" clId="{CD05FACB-4EFB-4654-B127-C171BE02582A}" dt="2021-01-28T14:48:27.721" v="2795" actId="26606"/>
          <ac:spMkLst>
            <pc:docMk/>
            <pc:sldMk cId="1390112520" sldId="510"/>
            <ac:spMk id="68" creationId="{A580F890-B085-4E95-96AA-55AEBEC5CE6E}"/>
          </ac:spMkLst>
        </pc:spChg>
        <pc:spChg chg="add del">
          <ac:chgData name="Cornette, Andre" userId="6dd5f708-a18b-44d0-85b5-ef36b8c7c7cc" providerId="ADAL" clId="{CD05FACB-4EFB-4654-B127-C171BE02582A}" dt="2021-01-28T14:48:27.721" v="2795" actId="26606"/>
          <ac:spMkLst>
            <pc:docMk/>
            <pc:sldMk cId="1390112520" sldId="510"/>
            <ac:spMk id="69" creationId="{D3F51FEB-38FB-4F6C-9F7B-2F2AFAB65463}"/>
          </ac:spMkLst>
        </pc:spChg>
        <pc:spChg chg="add del">
          <ac:chgData name="Cornette, Andre" userId="6dd5f708-a18b-44d0-85b5-ef36b8c7c7cc" providerId="ADAL" clId="{CD05FACB-4EFB-4654-B127-C171BE02582A}" dt="2021-01-28T14:48:27.721" v="2795" actId="26606"/>
          <ac:spMkLst>
            <pc:docMk/>
            <pc:sldMk cId="1390112520" sldId="510"/>
            <ac:spMk id="70" creationId="{1E547BA6-BAE0-43BB-A7CA-60F69CE252F0}"/>
          </ac:spMkLst>
        </pc:spChg>
        <pc:spChg chg="add">
          <ac:chgData name="Cornette, Andre" userId="6dd5f708-a18b-44d0-85b5-ef36b8c7c7cc" providerId="ADAL" clId="{CD05FACB-4EFB-4654-B127-C171BE02582A}" dt="2021-01-28T14:48:27.721" v="2795" actId="26606"/>
          <ac:spMkLst>
            <pc:docMk/>
            <pc:sldMk cId="1390112520" sldId="510"/>
            <ac:spMk id="75" creationId="{7CB4857B-ED7C-444D-9F04-2F885114A1C2}"/>
          </ac:spMkLst>
        </pc:spChg>
        <pc:spChg chg="add">
          <ac:chgData name="Cornette, Andre" userId="6dd5f708-a18b-44d0-85b5-ef36b8c7c7cc" providerId="ADAL" clId="{CD05FACB-4EFB-4654-B127-C171BE02582A}" dt="2021-01-28T14:48:27.721" v="2795" actId="26606"/>
          <ac:spMkLst>
            <pc:docMk/>
            <pc:sldMk cId="1390112520" sldId="510"/>
            <ac:spMk id="77" creationId="{D18046FB-44EA-4FD8-A585-EA09A319B2D0}"/>
          </ac:spMkLst>
        </pc:spChg>
        <pc:spChg chg="add">
          <ac:chgData name="Cornette, Andre" userId="6dd5f708-a18b-44d0-85b5-ef36b8c7c7cc" providerId="ADAL" clId="{CD05FACB-4EFB-4654-B127-C171BE02582A}" dt="2021-01-28T14:48:27.721" v="2795" actId="26606"/>
          <ac:spMkLst>
            <pc:docMk/>
            <pc:sldMk cId="1390112520" sldId="510"/>
            <ac:spMk id="79" creationId="{479F5F2B-8B58-4140-AE6A-51F6C67B18D9}"/>
          </ac:spMkLst>
        </pc:spChg>
        <pc:grpChg chg="add del">
          <ac:chgData name="Cornette, Andre" userId="6dd5f708-a18b-44d0-85b5-ef36b8c7c7cc" providerId="ADAL" clId="{CD05FACB-4EFB-4654-B127-C171BE02582A}" dt="2021-01-28T14:46:10.555" v="2744" actId="26606"/>
          <ac:grpSpMkLst>
            <pc:docMk/>
            <pc:sldMk cId="1390112520" sldId="510"/>
            <ac:grpSpMk id="59" creationId="{35E49727-ABCF-4829-A82A-72062E73A35B}"/>
          </ac:grpSpMkLst>
        </pc:grpChg>
        <pc:grpChg chg="add del">
          <ac:chgData name="Cornette, Andre" userId="6dd5f708-a18b-44d0-85b5-ef36b8c7c7cc" providerId="ADAL" clId="{CD05FACB-4EFB-4654-B127-C171BE02582A}" dt="2021-01-28T14:46:10.555" v="2744" actId="26606"/>
          <ac:grpSpMkLst>
            <pc:docMk/>
            <pc:sldMk cId="1390112520" sldId="510"/>
            <ac:grpSpMk id="63" creationId="{FD47CE07-4A2E-4A4A-BB03-79FD398547EF}"/>
          </ac:grpSpMkLst>
        </pc:grpChg>
        <pc:picChg chg="add del">
          <ac:chgData name="Cornette, Andre" userId="6dd5f708-a18b-44d0-85b5-ef36b8c7c7cc" providerId="ADAL" clId="{CD05FACB-4EFB-4654-B127-C171BE02582A}" dt="2021-01-28T14:43:38.555" v="2721" actId="26606"/>
          <ac:picMkLst>
            <pc:docMk/>
            <pc:sldMk cId="1390112520" sldId="510"/>
            <ac:picMk id="13" creationId="{B0DAC8FB-A162-44E3-A606-C855A03A5B09}"/>
          </ac:picMkLst>
        </pc:picChg>
        <pc:cxnChg chg="add del">
          <ac:chgData name="Cornette, Andre" userId="6dd5f708-a18b-44d0-85b5-ef36b8c7c7cc" providerId="ADAL" clId="{CD05FACB-4EFB-4654-B127-C171BE02582A}" dt="2021-01-28T14:43:41.112" v="2723" actId="26606"/>
          <ac:cxnSpMkLst>
            <pc:docMk/>
            <pc:sldMk cId="1390112520" sldId="510"/>
            <ac:cxnSpMk id="19" creationId="{C49DA8F6-BCC1-4447-B54C-57856834B94B}"/>
          </ac:cxnSpMkLst>
        </pc:cxnChg>
      </pc:sldChg>
      <pc:sldChg chg="add">
        <pc:chgData name="Cornette, Andre" userId="6dd5f708-a18b-44d0-85b5-ef36b8c7c7cc" providerId="ADAL" clId="{CD05FACB-4EFB-4654-B127-C171BE02582A}" dt="2021-01-28T14:59:11.583" v="3124"/>
        <pc:sldMkLst>
          <pc:docMk/>
          <pc:sldMk cId="2892727032" sldId="511"/>
        </pc:sldMkLst>
      </pc:sldChg>
      <pc:sldChg chg="modSp add del">
        <pc:chgData name="Cornette, Andre" userId="6dd5f708-a18b-44d0-85b5-ef36b8c7c7cc" providerId="ADAL" clId="{CD05FACB-4EFB-4654-B127-C171BE02582A}" dt="2021-01-28T14:10:47.311" v="2044" actId="2696"/>
        <pc:sldMkLst>
          <pc:docMk/>
          <pc:sldMk cId="3634142558" sldId="511"/>
        </pc:sldMkLst>
        <pc:spChg chg="mod">
          <ac:chgData name="Cornette, Andre" userId="6dd5f708-a18b-44d0-85b5-ef36b8c7c7cc" providerId="ADAL" clId="{CD05FACB-4EFB-4654-B127-C171BE02582A}" dt="2021-01-28T14:08:16.015" v="1953" actId="20577"/>
          <ac:spMkLst>
            <pc:docMk/>
            <pc:sldMk cId="3634142558" sldId="511"/>
            <ac:spMk id="3" creationId="{F950E798-5579-4E43-8539-3B4D548C9AE3}"/>
          </ac:spMkLst>
        </pc:spChg>
      </pc:sldChg>
    </pc:docChg>
  </pc:docChgLst>
  <pc:docChgLst>
    <pc:chgData name="Cornette, Andre" userId="S::acornette@dconc.gov::6dd5f708-a18b-44d0-85b5-ef36b8c7c7cc" providerId="AD" clId="Web-{9D52DCF7-0514-4262-907B-88C215E6C95D}"/>
    <pc:docChg chg="modSld">
      <pc:chgData name="Cornette, Andre" userId="S::acornette@dconc.gov::6dd5f708-a18b-44d0-85b5-ef36b8c7c7cc" providerId="AD" clId="Web-{9D52DCF7-0514-4262-907B-88C215E6C95D}" dt="2019-09-18T18:30:17.570" v="62" actId="20577"/>
      <pc:docMkLst>
        <pc:docMk/>
      </pc:docMkLst>
      <pc:sldChg chg="modSp">
        <pc:chgData name="Cornette, Andre" userId="S::acornette@dconc.gov::6dd5f708-a18b-44d0-85b5-ef36b8c7c7cc" providerId="AD" clId="Web-{9D52DCF7-0514-4262-907B-88C215E6C95D}" dt="2019-09-18T18:21:54.630" v="2" actId="20577"/>
        <pc:sldMkLst>
          <pc:docMk/>
          <pc:sldMk cId="319218346" sldId="488"/>
        </pc:sldMkLst>
        <pc:spChg chg="mod">
          <ac:chgData name="Cornette, Andre" userId="S::acornette@dconc.gov::6dd5f708-a18b-44d0-85b5-ef36b8c7c7cc" providerId="AD" clId="Web-{9D52DCF7-0514-4262-907B-88C215E6C95D}" dt="2019-09-18T18:21:54.630" v="2" actId="20577"/>
          <ac:spMkLst>
            <pc:docMk/>
            <pc:sldMk cId="319218346" sldId="488"/>
            <ac:spMk id="15" creationId="{3FAD2F83-98BE-4012-B86C-7D374EDD1AFB}"/>
          </ac:spMkLst>
        </pc:spChg>
      </pc:sldChg>
      <pc:sldChg chg="addSp delSp modSp">
        <pc:chgData name="Cornette, Andre" userId="S::acornette@dconc.gov::6dd5f708-a18b-44d0-85b5-ef36b8c7c7cc" providerId="AD" clId="Web-{9D52DCF7-0514-4262-907B-88C215E6C95D}" dt="2019-09-18T18:26:15.866" v="33" actId="14100"/>
        <pc:sldMkLst>
          <pc:docMk/>
          <pc:sldMk cId="588414506" sldId="500"/>
        </pc:sldMkLst>
        <pc:spChg chg="mod">
          <ac:chgData name="Cornette, Andre" userId="S::acornette@dconc.gov::6dd5f708-a18b-44d0-85b5-ef36b8c7c7cc" providerId="AD" clId="Web-{9D52DCF7-0514-4262-907B-88C215E6C95D}" dt="2019-09-18T18:24:30.600" v="7" actId="20577"/>
          <ac:spMkLst>
            <pc:docMk/>
            <pc:sldMk cId="588414506" sldId="500"/>
            <ac:spMk id="2" creationId="{BB8E9EBE-61B8-4FDE-A6AF-8AC1CC53DC19}"/>
          </ac:spMkLst>
        </pc:spChg>
        <pc:spChg chg="mod">
          <ac:chgData name="Cornette, Andre" userId="S::acornette@dconc.gov::6dd5f708-a18b-44d0-85b5-ef36b8c7c7cc" providerId="AD" clId="Web-{9D52DCF7-0514-4262-907B-88C215E6C95D}" dt="2019-09-18T18:25:00.928" v="16" actId="20577"/>
          <ac:spMkLst>
            <pc:docMk/>
            <pc:sldMk cId="588414506" sldId="500"/>
            <ac:spMk id="3" creationId="{F950E798-5579-4E43-8539-3B4D548C9AE3}"/>
          </ac:spMkLst>
        </pc:spChg>
        <pc:spChg chg="add del mod">
          <ac:chgData name="Cornette, Andre" userId="S::acornette@dconc.gov::6dd5f708-a18b-44d0-85b5-ef36b8c7c7cc" providerId="AD" clId="Web-{9D52DCF7-0514-4262-907B-88C215E6C95D}" dt="2019-09-18T18:24:56.256" v="14"/>
          <ac:spMkLst>
            <pc:docMk/>
            <pc:sldMk cId="588414506" sldId="500"/>
            <ac:spMk id="5" creationId="{94D0BD9D-CF1E-401A-B90A-957CD28A798C}"/>
          </ac:spMkLst>
        </pc:spChg>
        <pc:spChg chg="add mod">
          <ac:chgData name="Cornette, Andre" userId="S::acornette@dconc.gov::6dd5f708-a18b-44d0-85b5-ef36b8c7c7cc" providerId="AD" clId="Web-{9D52DCF7-0514-4262-907B-88C215E6C95D}" dt="2019-09-18T18:26:15.866" v="33" actId="14100"/>
          <ac:spMkLst>
            <pc:docMk/>
            <pc:sldMk cId="588414506" sldId="500"/>
            <ac:spMk id="6" creationId="{35F94AD0-645B-494C-9F34-8848E82B82AF}"/>
          </ac:spMkLst>
        </pc:spChg>
      </pc:sldChg>
      <pc:sldChg chg="modSp">
        <pc:chgData name="Cornette, Andre" userId="S::acornette@dconc.gov::6dd5f708-a18b-44d0-85b5-ef36b8c7c7cc" providerId="AD" clId="Web-{9D52DCF7-0514-4262-907B-88C215E6C95D}" dt="2019-09-18T18:29:15.257" v="46" actId="20577"/>
        <pc:sldMkLst>
          <pc:docMk/>
          <pc:sldMk cId="3286765237" sldId="504"/>
        </pc:sldMkLst>
        <pc:spChg chg="mod">
          <ac:chgData name="Cornette, Andre" userId="S::acornette@dconc.gov::6dd5f708-a18b-44d0-85b5-ef36b8c7c7cc" providerId="AD" clId="Web-{9D52DCF7-0514-4262-907B-88C215E6C95D}" dt="2019-09-18T18:29:15.257" v="46" actId="20577"/>
          <ac:spMkLst>
            <pc:docMk/>
            <pc:sldMk cId="3286765237" sldId="504"/>
            <ac:spMk id="2" creationId="{BB8E9EBE-61B8-4FDE-A6AF-8AC1CC53DC19}"/>
          </ac:spMkLst>
        </pc:spChg>
        <pc:spChg chg="mod">
          <ac:chgData name="Cornette, Andre" userId="S::acornette@dconc.gov::6dd5f708-a18b-44d0-85b5-ef36b8c7c7cc" providerId="AD" clId="Web-{9D52DCF7-0514-4262-907B-88C215E6C95D}" dt="2019-09-18T18:28:26.336" v="45" actId="20577"/>
          <ac:spMkLst>
            <pc:docMk/>
            <pc:sldMk cId="3286765237" sldId="504"/>
            <ac:spMk id="3" creationId="{F950E798-5579-4E43-8539-3B4D548C9AE3}"/>
          </ac:spMkLst>
        </pc:spChg>
      </pc:sldChg>
      <pc:sldChg chg="modSp">
        <pc:chgData name="Cornette, Andre" userId="S::acornette@dconc.gov::6dd5f708-a18b-44d0-85b5-ef36b8c7c7cc" providerId="AD" clId="Web-{9D52DCF7-0514-4262-907B-88C215E6C95D}" dt="2019-09-18T18:30:17.570" v="62" actId="20577"/>
        <pc:sldMkLst>
          <pc:docMk/>
          <pc:sldMk cId="1508612892" sldId="505"/>
        </pc:sldMkLst>
        <pc:spChg chg="mod">
          <ac:chgData name="Cornette, Andre" userId="S::acornette@dconc.gov::6dd5f708-a18b-44d0-85b5-ef36b8c7c7cc" providerId="AD" clId="Web-{9D52DCF7-0514-4262-907B-88C215E6C95D}" dt="2019-09-18T18:29:34.414" v="55" actId="20577"/>
          <ac:spMkLst>
            <pc:docMk/>
            <pc:sldMk cId="1508612892" sldId="505"/>
            <ac:spMk id="2" creationId="{BB8E9EBE-61B8-4FDE-A6AF-8AC1CC53DC19}"/>
          </ac:spMkLst>
        </pc:spChg>
        <pc:spChg chg="mod">
          <ac:chgData name="Cornette, Andre" userId="S::acornette@dconc.gov::6dd5f708-a18b-44d0-85b5-ef36b8c7c7cc" providerId="AD" clId="Web-{9D52DCF7-0514-4262-907B-88C215E6C95D}" dt="2019-09-18T18:30:17.570" v="62" actId="20577"/>
          <ac:spMkLst>
            <pc:docMk/>
            <pc:sldMk cId="1508612892" sldId="505"/>
            <ac:spMk id="3" creationId="{F950E798-5579-4E43-8539-3B4D548C9AE3}"/>
          </ac:spMkLst>
        </pc:spChg>
      </pc:sldChg>
    </pc:docChg>
  </pc:docChgLst>
  <pc:docChgLst>
    <pc:chgData name="Andre Cornette" userId="6dd5f708-a18b-44d0-85b5-ef36b8c7c7cc" providerId="ADAL" clId="{D25E8847-2234-496C-921F-0621AC3D6806}"/>
    <pc:docChg chg="undo redo modSld">
      <pc:chgData name="Andre Cornette" userId="6dd5f708-a18b-44d0-85b5-ef36b8c7c7cc" providerId="ADAL" clId="{D25E8847-2234-496C-921F-0621AC3D6806}" dt="2020-05-19T09:16:53.614" v="57" actId="20577"/>
      <pc:docMkLst>
        <pc:docMk/>
      </pc:docMkLst>
      <pc:sldChg chg="modSp">
        <pc:chgData name="Andre Cornette" userId="6dd5f708-a18b-44d0-85b5-ef36b8c7c7cc" providerId="ADAL" clId="{D25E8847-2234-496C-921F-0621AC3D6806}" dt="2020-05-19T09:16:53.614" v="57" actId="20577"/>
        <pc:sldMkLst>
          <pc:docMk/>
          <pc:sldMk cId="319218346" sldId="488"/>
        </pc:sldMkLst>
        <pc:spChg chg="mod">
          <ac:chgData name="Andre Cornette" userId="6dd5f708-a18b-44d0-85b5-ef36b8c7c7cc" providerId="ADAL" clId="{D25E8847-2234-496C-921F-0621AC3D6806}" dt="2020-05-19T09:16:53.614" v="57" actId="20577"/>
          <ac:spMkLst>
            <pc:docMk/>
            <pc:sldMk cId="319218346" sldId="488"/>
            <ac:spMk id="15" creationId="{3FAD2F83-98BE-4012-B86C-7D374EDD1A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D4FFEBE7-CE0C-463D-81D3-09BB910D7ADE}" type="datetimeFigureOut">
              <a:rPr lang="en-US"/>
              <a:pPr>
                <a:defRPr/>
              </a:pPr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3884AF4-E7CB-40E5-AAED-478AE1167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623E7A50-1647-4175-81BB-96D75EDF1488}" type="datetimeFigureOut">
              <a:rPr lang="en-US"/>
              <a:pPr>
                <a:defRPr/>
              </a:pPr>
              <a:t>11/1/2021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9414" y="466725"/>
            <a:ext cx="1664534" cy="936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94440" y="1449808"/>
            <a:ext cx="5607050" cy="733332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B4605215-8FE8-46C4-A341-64478F821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5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9213" y="466725"/>
            <a:ext cx="1665287" cy="93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7565" y="1736036"/>
            <a:ext cx="6376298" cy="7315200"/>
          </a:xfrm>
        </p:spPr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05215-8FE8-46C4-A341-64478F82164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71725" y="466725"/>
            <a:ext cx="1973263" cy="1109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61918" y="1729715"/>
            <a:ext cx="5607050" cy="73333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000" b="1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venir LT Std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LT Std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LT Std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LT Std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LT Std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itchFamily="34" charset="0"/>
              </a:defRPr>
            </a:lvl9pPr>
          </a:lstStyle>
          <a:p>
            <a:fld id="{C6EED1A9-A51F-41BD-A4C9-A7191191DCDC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362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9213" y="466725"/>
            <a:ext cx="1665287" cy="93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05215-8FE8-46C4-A341-64478F82164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8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2388" r="-17"/>
          <a:stretch>
            <a:fillRect/>
          </a:stretch>
        </p:blipFill>
        <p:spPr bwMode="auto">
          <a:xfrm>
            <a:off x="0" y="-12700"/>
            <a:ext cx="8902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4"/>
          <p:cNvSpPr/>
          <p:nvPr userDrawn="1"/>
        </p:nvSpPr>
        <p:spPr>
          <a:xfrm rot="10800000">
            <a:off x="6091238" y="0"/>
            <a:ext cx="6100762" cy="6858000"/>
          </a:xfrm>
          <a:prstGeom prst="homePlate">
            <a:avLst>
              <a:gd name="adj" fmla="val 460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  <a:latin typeface="Quicksand" panose="02070303000000060000" pitchFamily="18" charset="0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960096" y="4007346"/>
            <a:ext cx="4687707" cy="4777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2400" b="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33539" y="2389853"/>
            <a:ext cx="4687707" cy="902811"/>
          </a:xfrm>
          <a:prstGeom prst="rect">
            <a:avLst/>
          </a:prstGeom>
          <a:noFill/>
        </p:spPr>
        <p:txBody>
          <a:bodyPr tIns="0" bIns="0" anchor="t">
            <a:spAutoFit/>
          </a:bodyPr>
          <a:lstStyle>
            <a:lvl1pPr algn="l">
              <a:defRPr sz="5867" b="0" cap="none" normalizeH="0" baseline="0">
                <a:solidFill>
                  <a:schemeClr val="tx1">
                    <a:lumMod val="85000"/>
                  </a:schemeClr>
                </a:solidFill>
                <a:latin typeface="+mj-lt"/>
                <a:ea typeface="Gulim" pitchFamily="34" charset="-127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3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41375" y="3155950"/>
            <a:ext cx="1049338" cy="80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  <a:latin typeface="Quicksand" panose="02070303000000060000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90713" y="3155950"/>
            <a:ext cx="1049337" cy="809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  <a:latin typeface="Quicksand" panose="02070303000000060000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940050" y="3155950"/>
            <a:ext cx="1050925" cy="80963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  <a:latin typeface="Quicksand" panose="02070303000000060000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990975" y="3155950"/>
            <a:ext cx="1049338" cy="80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  <a:latin typeface="Quicksand" panose="02070303000000060000" pitchFamily="18" charset="0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672065" y="1988840"/>
            <a:ext cx="5515668" cy="3648405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725848" y="3525012"/>
            <a:ext cx="5562173" cy="211223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25850" y="2683992"/>
            <a:ext cx="556217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5848" y="1988840"/>
            <a:ext cx="5562173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0221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_Pictur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96211" y="2008440"/>
            <a:ext cx="1920000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927861" y="2018027"/>
            <a:ext cx="1920000" cy="1910413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39672" y="2008440"/>
            <a:ext cx="5561207" cy="384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927861" y="4005064"/>
            <a:ext cx="1920000" cy="1860955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896211" y="4005065"/>
            <a:ext cx="1920000" cy="1860953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468451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80058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_Picture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911424" y="1967416"/>
            <a:ext cx="3360000" cy="3360000"/>
          </a:xfrm>
          <a:prstGeom prst="ellipse">
            <a:avLst/>
          </a:prstGeom>
          <a:ln w="76200">
            <a:solidFill>
              <a:schemeClr val="accent4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351605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905963" y="1974852"/>
            <a:ext cx="4894560" cy="389240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96492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tur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905963" y="1974852"/>
            <a:ext cx="4894560" cy="389240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23392" y="2468893"/>
            <a:ext cx="4320480" cy="2400267"/>
          </a:xfrm>
          <a:prstGeom prst="rect">
            <a:avLst/>
          </a:prstGeom>
          <a:ln w="76200">
            <a:noFill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87752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81702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and_Block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40313" y="1962150"/>
            <a:ext cx="4992687" cy="403383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  <a:latin typeface="Quicksand" panose="02070303000000060000" pitchFamily="18" charset="0"/>
            </a:endParaRP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583499" y="1961497"/>
            <a:ext cx="3456384" cy="4033804"/>
          </a:xfrm>
          <a:prstGeom prst="rect">
            <a:avLst/>
          </a:prstGeom>
          <a:ln w="76200">
            <a:noFill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67683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ull_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-2862" y="0"/>
            <a:ext cx="12194863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38069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ull_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-2863" y="0"/>
            <a:ext cx="12194863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5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748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ext_and_4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943261" y="2976443"/>
            <a:ext cx="1920000" cy="1920000"/>
          </a:xfrm>
          <a:prstGeom prst="flowChartDecision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11424" y="2186227"/>
            <a:ext cx="5568619" cy="3264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089165" y="2976443"/>
            <a:ext cx="1920000" cy="1920000"/>
          </a:xfrm>
          <a:prstGeom prst="flowChartDecision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016213" y="1889199"/>
            <a:ext cx="1920000" cy="1920000"/>
          </a:xfrm>
          <a:prstGeom prst="flowChartDecision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026929" y="4063687"/>
            <a:ext cx="1920000" cy="1920000"/>
          </a:xfrm>
          <a:prstGeom prst="flowChartDecision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6843829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4_Pictur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736960" y="2012545"/>
            <a:ext cx="2793563" cy="1910200"/>
          </a:xfrm>
          <a:prstGeom prst="flowChartInputOutpu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6480043" y="2621092"/>
            <a:ext cx="3744416" cy="3061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2969613" y="2012545"/>
            <a:ext cx="2793563" cy="1910200"/>
          </a:xfrm>
          <a:prstGeom prst="flowChartInputOutpu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480043" y="2041517"/>
            <a:ext cx="3744416" cy="57606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30"/>
          </p:nvPr>
        </p:nvSpPr>
        <p:spPr>
          <a:xfrm>
            <a:off x="736960" y="3922745"/>
            <a:ext cx="2793563" cy="1910200"/>
          </a:xfrm>
          <a:prstGeom prst="flowChartInputOutpu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31"/>
          </p:nvPr>
        </p:nvSpPr>
        <p:spPr>
          <a:xfrm>
            <a:off x="2969613" y="3922745"/>
            <a:ext cx="2793563" cy="1910200"/>
          </a:xfrm>
          <a:prstGeom prst="flowChartInputOutpu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10742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Main_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550"/>
            <a:ext cx="7778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0194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Main_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27271"/>
            <a:ext cx="6270171" cy="93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550"/>
            <a:ext cx="7778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2939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orto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7824" y="1886500"/>
            <a:ext cx="1920000" cy="1920000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918997" y="5014780"/>
            <a:ext cx="9594667" cy="1056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907309" y="4581128"/>
            <a:ext cx="9594667" cy="3856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2837824" y="1886500"/>
            <a:ext cx="1920000" cy="1920000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4751957" y="1886500"/>
            <a:ext cx="1920000" cy="1920000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6671957" y="1886500"/>
            <a:ext cx="1920000" cy="1920000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8586091" y="1875321"/>
            <a:ext cx="1920000" cy="1920000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87851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ictur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084733" y="1796819"/>
            <a:ext cx="2641600" cy="3376072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3833" y="1796819"/>
            <a:ext cx="2641600" cy="3356532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61100" y="1796819"/>
            <a:ext cx="2641600" cy="3376072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437467" y="1796819"/>
            <a:ext cx="2641600" cy="3376072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09600" y="5599766"/>
            <a:ext cx="2641600" cy="5027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3429000" y="5599766"/>
            <a:ext cx="2641600" cy="5027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6261100" y="5599766"/>
            <a:ext cx="2641600" cy="5027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09600" y="5180168"/>
            <a:ext cx="2641600" cy="381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9080500" y="5599765"/>
            <a:ext cx="2641600" cy="5027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429000" y="5180168"/>
            <a:ext cx="2641600" cy="381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6265760" y="5180168"/>
            <a:ext cx="2641600" cy="381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32"/>
          </p:nvPr>
        </p:nvSpPr>
        <p:spPr>
          <a:xfrm>
            <a:off x="9080500" y="5192189"/>
            <a:ext cx="2641600" cy="381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23706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1103445" y="5445224"/>
            <a:ext cx="9889099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935760" y="2283133"/>
            <a:ext cx="4080453" cy="22019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9770864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_Pictur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6096001" y="2276872"/>
            <a:ext cx="5036559" cy="339489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215681" y="4101075"/>
            <a:ext cx="2404996" cy="1440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1204186" y="2805043"/>
            <a:ext cx="3163623" cy="18260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1158169" y="4457482"/>
            <a:ext cx="589184" cy="1017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26509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3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535733" y="4699496"/>
            <a:ext cx="2256011" cy="12257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1535733" y="4293096"/>
            <a:ext cx="2256011" cy="406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535733" y="1869528"/>
            <a:ext cx="2256011" cy="2327557"/>
          </a:xfrm>
          <a:prstGeom prst="flowChartOffpageConnector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4800096" y="1869528"/>
            <a:ext cx="2256011" cy="2327557"/>
          </a:xfrm>
          <a:prstGeom prst="flowChartOffpageConnector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8064459" y="1877664"/>
            <a:ext cx="2256011" cy="2327557"/>
          </a:xfrm>
          <a:prstGeom prst="flowChartOffpageConnector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4800096" y="4699496"/>
            <a:ext cx="2256011" cy="12257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43"/>
          </p:nvPr>
        </p:nvSpPr>
        <p:spPr>
          <a:xfrm>
            <a:off x="4800096" y="4293096"/>
            <a:ext cx="2256011" cy="406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8064459" y="4699496"/>
            <a:ext cx="2256011" cy="12257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45"/>
          </p:nvPr>
        </p:nvSpPr>
        <p:spPr>
          <a:xfrm>
            <a:off x="8064459" y="4293096"/>
            <a:ext cx="2256011" cy="406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21295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ext_and_2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911424" y="2124745"/>
            <a:ext cx="5666877" cy="3359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8496267" y="2104768"/>
            <a:ext cx="2880320" cy="2495904"/>
          </a:xfrm>
          <a:prstGeom prst="flowChartMerge">
            <a:avLst/>
          </a:prstGeom>
          <a:noFill/>
          <a:ln w="5715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3"/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960096" y="2680832"/>
            <a:ext cx="3360373" cy="2976331"/>
          </a:xfrm>
          <a:prstGeom prst="flowChartExtract">
            <a:avLst/>
          </a:prstGeom>
          <a:noFill/>
          <a:ln w="5715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13241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2"/>
          <a:stretch>
            <a:fillRect/>
          </a:stretch>
        </p:blipFill>
        <p:spPr bwMode="auto">
          <a:xfrm>
            <a:off x="-49213" y="-411163"/>
            <a:ext cx="1249363" cy="73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4"/>
          <a:stretch>
            <a:fillRect/>
          </a:stretch>
        </p:blipFill>
        <p:spPr bwMode="auto">
          <a:xfrm>
            <a:off x="952500" y="-411163"/>
            <a:ext cx="11383963" cy="73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35360" y="123825"/>
            <a:ext cx="12192000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35360" y="4775431"/>
            <a:ext cx="5709859" cy="28575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35360" y="4101075"/>
            <a:ext cx="5709859" cy="738664"/>
          </a:xfrm>
          <a:prstGeom prst="rect">
            <a:avLst/>
          </a:prstGeom>
          <a:noFill/>
        </p:spPr>
        <p:txBody>
          <a:bodyPr tIns="0" bIns="0" anchor="t">
            <a:spAutoFit/>
          </a:bodyPr>
          <a:lstStyle>
            <a:lvl1pPr algn="l">
              <a:defRPr sz="4800" b="0" cap="none" normalizeH="0" baseline="0">
                <a:solidFill>
                  <a:schemeClr val="accent3"/>
                </a:solidFill>
                <a:latin typeface="+mj-lt"/>
                <a:ea typeface="Gulim" pitchFamily="34" charset="-127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417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36000" y="1919659"/>
            <a:ext cx="1920000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3"/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256213" y="1919659"/>
            <a:ext cx="1920000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336000" y="3839659"/>
            <a:ext cx="3840213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176214" y="1919659"/>
            <a:ext cx="3840213" cy="384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016427" y="1919659"/>
            <a:ext cx="3840213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8016427" y="3839659"/>
            <a:ext cx="1920000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9936640" y="3839659"/>
            <a:ext cx="1920000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32541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orto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68342" y="2467720"/>
            <a:ext cx="2426229" cy="1309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168342" y="1922040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9168342" y="2179688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400" b="0" i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408803" y="4595504"/>
            <a:ext cx="2426229" cy="1309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6408803" y="4049824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6408803" y="4307472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400" b="0" i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9171680" y="4595504"/>
            <a:ext cx="2426229" cy="1309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9171680" y="4049824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9171680" y="4307472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400" b="0" i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6"/>
          </p:nvPr>
        </p:nvSpPr>
        <p:spPr>
          <a:xfrm>
            <a:off x="6409995" y="2467720"/>
            <a:ext cx="2426229" cy="1309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6409995" y="1922040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6409995" y="2179688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400" b="0" i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55094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499" y="392510"/>
            <a:ext cx="10971609" cy="1143000"/>
          </a:xfrm>
          <a:prstGeom prst="rect">
            <a:avLst/>
          </a:prstGeom>
          <a:noFill/>
          <a:ln>
            <a:noFill/>
          </a:ln>
        </p:spPr>
        <p:txBody>
          <a:bodyPr lIns="91415" tIns="45708" rIns="91415" bIns="45708"/>
          <a:lstStyle>
            <a:lvl1pPr algn="l">
              <a:defRPr sz="3800" b="1" baseline="0">
                <a:solidFill>
                  <a:srgbClr val="3580BB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6" y="1600647"/>
            <a:ext cx="10971609" cy="3650010"/>
          </a:xfrm>
          <a:prstGeom prst="rect">
            <a:avLst/>
          </a:prstGeom>
        </p:spPr>
        <p:txBody>
          <a:bodyPr lIns="91415" tIns="45708" rIns="91415" bIns="45708"/>
          <a:lstStyle>
            <a:lvl1pPr marL="455613" indent="-455613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9525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 marL="1562100" indent="-342900">
              <a:lnSpc>
                <a:spcPct val="114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defRPr sz="240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240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7F18-E069-438F-A9C8-C7E78937E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0117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92" y="-25502"/>
            <a:ext cx="12192000" cy="696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434108" y="245672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INSERT TEXT HERE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318593" y="5343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INSERT TEXT HERE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586508" y="32670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INSERT TEXT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86508" y="41453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42986891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23392" y="32319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INSERT TEXT HERE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745974" y="387827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INSERT TEXT HERE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745974" y="258532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INSERT TEXT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636644" y="42937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80367333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1472096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524000" y="4622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INSERT TEXT HERE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593574" y="385539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4342177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1EA0-4180-4086-98EA-65A35CDDD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1721" y="487017"/>
            <a:ext cx="9690653" cy="72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2pPr>
            <a:lvl3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3pPr>
            <a:lvl4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4pPr>
            <a:lvl5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5pPr>
            <a:lvl6pPr marL="457200" algn="ctr" defTabSz="1217613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6pPr>
            <a:lvl7pPr marL="914400" algn="ctr" defTabSz="1217613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7pPr>
            <a:lvl8pPr marL="1371600" algn="ctr" defTabSz="1217613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8pPr>
            <a:lvl9pPr marL="1828800" algn="ctr" defTabSz="1217613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3495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D4C54-4FC7-410F-8D74-0EC4EBAB384F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FE8C-58FE-4408-80BA-6C8E1561B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75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7680" y="1433881"/>
            <a:ext cx="11216640" cy="463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1" y="174278"/>
            <a:ext cx="10169815" cy="50743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358663" y="-723714"/>
            <a:ext cx="2561669" cy="2019559"/>
            <a:chOff x="8098158" y="-415530"/>
            <a:chExt cx="1461382" cy="1536155"/>
          </a:xfrm>
        </p:grpSpPr>
        <p:sp>
          <p:nvSpPr>
            <p:cNvPr id="5" name="Diamond 4"/>
            <p:cNvSpPr/>
            <p:nvPr userDrawn="1"/>
          </p:nvSpPr>
          <p:spPr bwMode="gray">
            <a:xfrm>
              <a:off x="8480980" y="121386"/>
              <a:ext cx="644344" cy="644344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Diamond 6"/>
            <p:cNvSpPr/>
            <p:nvPr userDrawn="1"/>
          </p:nvSpPr>
          <p:spPr bwMode="gray">
            <a:xfrm>
              <a:off x="8396976" y="607005"/>
              <a:ext cx="382850" cy="382850"/>
            </a:xfrm>
            <a:prstGeom prst="diamond">
              <a:avLst/>
            </a:prstGeom>
            <a:solidFill>
              <a:schemeClr val="accent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Diamond 7"/>
            <p:cNvSpPr/>
            <p:nvPr userDrawn="1"/>
          </p:nvSpPr>
          <p:spPr bwMode="gray">
            <a:xfrm>
              <a:off x="8144821" y="700391"/>
              <a:ext cx="205468" cy="205468"/>
            </a:xfrm>
            <a:prstGeom prst="diamond">
              <a:avLst/>
            </a:prstGeom>
            <a:solidFill>
              <a:schemeClr val="accent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Diamond 8"/>
            <p:cNvSpPr/>
            <p:nvPr userDrawn="1"/>
          </p:nvSpPr>
          <p:spPr bwMode="gray">
            <a:xfrm>
              <a:off x="8228871" y="831130"/>
              <a:ext cx="289495" cy="289495"/>
            </a:xfrm>
            <a:prstGeom prst="diamond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Diamond 9"/>
            <p:cNvSpPr/>
            <p:nvPr userDrawn="1"/>
          </p:nvSpPr>
          <p:spPr bwMode="gray">
            <a:xfrm>
              <a:off x="8728470" y="-415530"/>
              <a:ext cx="831060" cy="831060"/>
            </a:xfrm>
            <a:prstGeom prst="diamond">
              <a:avLst/>
            </a:prstGeom>
            <a:solidFill>
              <a:schemeClr val="accent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Diamond 10"/>
            <p:cNvSpPr/>
            <p:nvPr userDrawn="1"/>
          </p:nvSpPr>
          <p:spPr bwMode="gray">
            <a:xfrm>
              <a:off x="8751426" y="751755"/>
              <a:ext cx="213256" cy="213256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Diamond 11"/>
            <p:cNvSpPr/>
            <p:nvPr userDrawn="1"/>
          </p:nvSpPr>
          <p:spPr bwMode="gray">
            <a:xfrm>
              <a:off x="8098158" y="877824"/>
              <a:ext cx="130740" cy="130740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Diamond 12"/>
            <p:cNvSpPr/>
            <p:nvPr userDrawn="1"/>
          </p:nvSpPr>
          <p:spPr bwMode="gray">
            <a:xfrm>
              <a:off x="8368951" y="466926"/>
              <a:ext cx="165759" cy="165759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-136953" y="6079383"/>
            <a:ext cx="1780400" cy="1068076"/>
            <a:chOff x="-102715" y="6079383"/>
            <a:chExt cx="1335300" cy="1068076"/>
          </a:xfrm>
        </p:grpSpPr>
        <p:pic>
          <p:nvPicPr>
            <p:cNvPr id="15" name="Picture 14" descr="No 1-PBC square logo_RGB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2" r="26407" b="28353"/>
            <a:stretch/>
          </p:blipFill>
          <p:spPr>
            <a:xfrm>
              <a:off x="226443" y="6080808"/>
              <a:ext cx="726011" cy="650037"/>
            </a:xfrm>
            <a:prstGeom prst="rect">
              <a:avLst/>
            </a:prstGeom>
          </p:spPr>
        </p:pic>
        <p:sp>
          <p:nvSpPr>
            <p:cNvPr id="16" name="Diamond 15"/>
            <p:cNvSpPr/>
            <p:nvPr userDrawn="1"/>
          </p:nvSpPr>
          <p:spPr bwMode="gray">
            <a:xfrm>
              <a:off x="121394" y="6079383"/>
              <a:ext cx="289508" cy="289508"/>
            </a:xfrm>
            <a:prstGeom prst="diamond">
              <a:avLst/>
            </a:prstGeom>
            <a:solidFill>
              <a:schemeClr val="accent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Diamond 16"/>
            <p:cNvSpPr/>
            <p:nvPr userDrawn="1"/>
          </p:nvSpPr>
          <p:spPr bwMode="gray">
            <a:xfrm>
              <a:off x="56028" y="6294158"/>
              <a:ext cx="196132" cy="196132"/>
            </a:xfrm>
            <a:prstGeom prst="diamond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Diamond 17"/>
            <p:cNvSpPr/>
            <p:nvPr userDrawn="1"/>
          </p:nvSpPr>
          <p:spPr bwMode="gray">
            <a:xfrm>
              <a:off x="793711" y="6079384"/>
              <a:ext cx="289508" cy="289508"/>
            </a:xfrm>
            <a:prstGeom prst="diamond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Diamond 18"/>
            <p:cNvSpPr/>
            <p:nvPr userDrawn="1"/>
          </p:nvSpPr>
          <p:spPr bwMode="gray">
            <a:xfrm>
              <a:off x="-102715" y="6419074"/>
              <a:ext cx="728385" cy="728385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Diamond 19"/>
            <p:cNvSpPr/>
            <p:nvPr userDrawn="1"/>
          </p:nvSpPr>
          <p:spPr bwMode="gray">
            <a:xfrm>
              <a:off x="905764" y="6359555"/>
              <a:ext cx="158754" cy="158754"/>
            </a:xfrm>
            <a:prstGeom prst="diamond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Diamond 20"/>
            <p:cNvSpPr/>
            <p:nvPr userDrawn="1"/>
          </p:nvSpPr>
          <p:spPr bwMode="gray">
            <a:xfrm>
              <a:off x="1101857" y="6144778"/>
              <a:ext cx="130728" cy="130728"/>
            </a:xfrm>
            <a:prstGeom prst="diamon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5435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_Picture_and_Righ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59566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103163" y="2756925"/>
            <a:ext cx="4608512" cy="32643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716" y="2756925"/>
            <a:ext cx="4608512" cy="32643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103163" y="1988840"/>
            <a:ext cx="4608512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095716" y="1988840"/>
            <a:ext cx="4608512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23757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1427" y="2564904"/>
            <a:ext cx="3360372" cy="336037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367810" y="2564904"/>
            <a:ext cx="3360372" cy="336037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824194" y="2564904"/>
            <a:ext cx="3360372" cy="336037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911144" y="1796819"/>
            <a:ext cx="3360653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359974" y="1796819"/>
            <a:ext cx="3360373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7824192" y="1796819"/>
            <a:ext cx="3360373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05004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and_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103163" y="2756925"/>
            <a:ext cx="4608512" cy="32643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103163" y="1988840"/>
            <a:ext cx="4608512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256240" y="2756925"/>
            <a:ext cx="3168352" cy="1728192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rtlCol="0">
            <a:normAutofit/>
          </a:bodyPr>
          <a:lstStyle>
            <a:lvl1pPr marL="0" indent="0" algn="l">
              <a:buNone/>
              <a:defRPr sz="1600">
                <a:solidFill>
                  <a:srgbClr val="1C1306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960096" y="4005064"/>
            <a:ext cx="2592288" cy="1344149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rtlCol="0">
            <a:normAutofit/>
          </a:bodyPr>
          <a:lstStyle>
            <a:lvl1pPr marL="0" indent="0" algn="l">
              <a:buNone/>
              <a:defRPr sz="1600">
                <a:solidFill>
                  <a:srgbClr val="1C1306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831990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_Column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1103445" y="2564904"/>
            <a:ext cx="4704523" cy="3200400"/>
          </a:xfrm>
          <a:prstGeom prst="rect">
            <a:avLst/>
          </a:prstGeom>
          <a:noFill/>
        </p:spPr>
        <p:txBody>
          <a:bodyPr/>
          <a:lstStyle>
            <a:lvl1pPr marL="365751" indent="-304792">
              <a:lnSpc>
                <a:spcPct val="100000"/>
              </a:lnSpc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  <a:lvl2pPr marL="670543" indent="-243834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67">
                <a:solidFill>
                  <a:srgbClr val="1C1306"/>
                </a:solidFill>
                <a:latin typeface="Quicksand" panose="02070303000000060000" pitchFamily="18" charset="0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5999989" y="2564904"/>
            <a:ext cx="4704523" cy="3200400"/>
          </a:xfrm>
          <a:prstGeom prst="rect">
            <a:avLst/>
          </a:prstGeom>
          <a:noFill/>
        </p:spPr>
        <p:txBody>
          <a:bodyPr/>
          <a:lstStyle>
            <a:lvl1pPr marL="365751" indent="-304792">
              <a:lnSpc>
                <a:spcPct val="100000"/>
              </a:lnSpc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  <a:lvl2pPr marL="670543" indent="-243834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67">
                <a:solidFill>
                  <a:srgbClr val="1C1306"/>
                </a:solidFill>
                <a:latin typeface="Quicksand" panose="02070303000000060000" pitchFamily="18" charset="0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103445" y="1988840"/>
            <a:ext cx="4704523" cy="57606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5999990" y="1988840"/>
            <a:ext cx="4723031" cy="57606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75335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_Column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1103445" y="2564904"/>
            <a:ext cx="3215680" cy="3264363"/>
          </a:xfrm>
          <a:prstGeom prst="rect">
            <a:avLst/>
          </a:prstGeom>
          <a:noFill/>
        </p:spPr>
        <p:txBody>
          <a:bodyPr/>
          <a:lstStyle>
            <a:lvl1pPr marL="365751" indent="-304792">
              <a:lnSpc>
                <a:spcPct val="100000"/>
              </a:lnSpc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600">
                <a:solidFill>
                  <a:srgbClr val="1C1306"/>
                </a:solidFill>
                <a:latin typeface="+mn-lt"/>
              </a:defRPr>
            </a:lvl1pPr>
            <a:lvl2pPr marL="670543" indent="-243834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67">
                <a:solidFill>
                  <a:srgbClr val="1C1306"/>
                </a:solidFill>
                <a:latin typeface="+mn-lt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103445" y="1988840"/>
            <a:ext cx="3215680" cy="57606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30651" y="2564904"/>
            <a:ext cx="3215680" cy="3264363"/>
          </a:xfrm>
          <a:prstGeom prst="rect">
            <a:avLst/>
          </a:prstGeom>
          <a:noFill/>
        </p:spPr>
        <p:txBody>
          <a:bodyPr/>
          <a:lstStyle>
            <a:lvl1pPr marL="365751" indent="-304792">
              <a:lnSpc>
                <a:spcPct val="100000"/>
              </a:lnSpc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600">
                <a:solidFill>
                  <a:srgbClr val="1C1306"/>
                </a:solidFill>
                <a:latin typeface="+mn-lt"/>
              </a:defRPr>
            </a:lvl1pPr>
            <a:lvl2pPr marL="670543" indent="-243834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67">
                <a:solidFill>
                  <a:srgbClr val="1C1306"/>
                </a:solidFill>
                <a:latin typeface="+mn-lt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4530651" y="1988840"/>
            <a:ext cx="3215680" cy="57606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7957856" y="2564904"/>
            <a:ext cx="3215680" cy="3264363"/>
          </a:xfrm>
          <a:prstGeom prst="rect">
            <a:avLst/>
          </a:prstGeom>
          <a:noFill/>
        </p:spPr>
        <p:txBody>
          <a:bodyPr/>
          <a:lstStyle>
            <a:lvl1pPr marL="365751" indent="-304792">
              <a:lnSpc>
                <a:spcPct val="100000"/>
              </a:lnSpc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600">
                <a:solidFill>
                  <a:srgbClr val="1C1306"/>
                </a:solidFill>
                <a:latin typeface="+mn-lt"/>
              </a:defRPr>
            </a:lvl1pPr>
            <a:lvl2pPr marL="670543" indent="-243834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67">
                <a:solidFill>
                  <a:srgbClr val="1C1306"/>
                </a:solidFill>
                <a:latin typeface="+mn-lt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7957856" y="1988840"/>
            <a:ext cx="3215680" cy="57606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97299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49275"/>
            <a:ext cx="334963" cy="576263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5125" y="547688"/>
            <a:ext cx="187325" cy="574675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79438" y="547688"/>
            <a:ext cx="187325" cy="574675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pic>
        <p:nvPicPr>
          <p:cNvPr id="1029" name="Picture 17"/>
          <p:cNvPicPr>
            <a:picLocks noChangeAspect="1"/>
          </p:cNvPicPr>
          <p:nvPr userDrawn="1"/>
        </p:nvPicPr>
        <p:blipFill>
          <a:blip r:embed="rId4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538" y="-1160463"/>
            <a:ext cx="15459076" cy="945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713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73100" y="1847850"/>
            <a:ext cx="10515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9D8B8625-2557-487D-90A9-C7AEFEC52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Parallelogram 14"/>
          <p:cNvSpPr/>
          <p:nvPr userDrawn="1"/>
        </p:nvSpPr>
        <p:spPr>
          <a:xfrm>
            <a:off x="2616200" y="6472238"/>
            <a:ext cx="3587750" cy="385762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pic>
        <p:nvPicPr>
          <p:cNvPr id="1034" name="Picture 9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472238"/>
            <a:ext cx="427196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272213"/>
            <a:ext cx="546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"/>
          <p:cNvSpPr>
            <a:spLocks noChangeArrowheads="1"/>
          </p:cNvSpPr>
          <p:nvPr userDrawn="1"/>
        </p:nvSpPr>
        <p:spPr bwMode="auto">
          <a:xfrm>
            <a:off x="679450" y="6467475"/>
            <a:ext cx="334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FFFFFF"/>
                </a:solidFill>
              </a:rPr>
              <a:t>Durham County Government</a:t>
            </a:r>
          </a:p>
        </p:txBody>
      </p:sp>
      <p:sp>
        <p:nvSpPr>
          <p:cNvPr id="1037" name="Rectangle 16"/>
          <p:cNvSpPr>
            <a:spLocks noChangeArrowheads="1"/>
          </p:cNvSpPr>
          <p:nvPr userDrawn="1"/>
        </p:nvSpPr>
        <p:spPr bwMode="auto">
          <a:xfrm>
            <a:off x="4194175" y="6480175"/>
            <a:ext cx="2009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FFFFFF"/>
                </a:solidFill>
              </a:rPr>
              <a:t>www.dconc.gov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9" r:id="rId1"/>
    <p:sldLayoutId id="2147484970" r:id="rId2"/>
    <p:sldLayoutId id="2147484971" r:id="rId3"/>
    <p:sldLayoutId id="2147484972" r:id="rId4"/>
    <p:sldLayoutId id="2147484973" r:id="rId5"/>
    <p:sldLayoutId id="2147484974" r:id="rId6"/>
    <p:sldLayoutId id="2147484975" r:id="rId7"/>
    <p:sldLayoutId id="2147484976" r:id="rId8"/>
    <p:sldLayoutId id="2147484977" r:id="rId9"/>
    <p:sldLayoutId id="2147484978" r:id="rId10"/>
    <p:sldLayoutId id="2147484979" r:id="rId11"/>
    <p:sldLayoutId id="2147484980" r:id="rId12"/>
    <p:sldLayoutId id="2147484981" r:id="rId13"/>
    <p:sldLayoutId id="2147484982" r:id="rId14"/>
    <p:sldLayoutId id="2147484983" r:id="rId15"/>
    <p:sldLayoutId id="2147484984" r:id="rId16"/>
    <p:sldLayoutId id="2147484985" r:id="rId17"/>
    <p:sldLayoutId id="2147484986" r:id="rId18"/>
    <p:sldLayoutId id="2147484987" r:id="rId19"/>
    <p:sldLayoutId id="2147484988" r:id="rId20"/>
    <p:sldLayoutId id="2147484989" r:id="rId21"/>
    <p:sldLayoutId id="2147484990" r:id="rId22"/>
    <p:sldLayoutId id="2147485005" r:id="rId23"/>
    <p:sldLayoutId id="2147484991" r:id="rId24"/>
    <p:sldLayoutId id="2147484992" r:id="rId25"/>
    <p:sldLayoutId id="2147484993" r:id="rId26"/>
    <p:sldLayoutId id="2147484994" r:id="rId27"/>
    <p:sldLayoutId id="2147484995" r:id="rId28"/>
    <p:sldLayoutId id="2147484996" r:id="rId29"/>
    <p:sldLayoutId id="2147484997" r:id="rId30"/>
    <p:sldLayoutId id="2147484998" r:id="rId31"/>
    <p:sldLayoutId id="2147484967" r:id="rId32"/>
    <p:sldLayoutId id="2147485000" r:id="rId33"/>
    <p:sldLayoutId id="2147485004" r:id="rId34"/>
    <p:sldLayoutId id="2147485003" r:id="rId35"/>
    <p:sldLayoutId id="2147484968" r:id="rId36"/>
    <p:sldLayoutId id="2147485001" r:id="rId37"/>
    <p:sldLayoutId id="2147485006" r:id="rId38"/>
  </p:sldLayoutIdLst>
  <p:transition/>
  <p:hf hdr="0" ftr="0" dt="0"/>
  <p:txStyles>
    <p:titleStyle>
      <a:lvl1pPr algn="ctr" defTabSz="1217613" rtl="0" eaLnBrk="1" fontAlgn="base" hangingPunct="1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2pPr>
      <a:lvl3pPr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3pPr>
      <a:lvl4pPr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4pPr>
      <a:lvl5pPr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5pPr>
      <a:lvl6pPr marL="457200"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6pPr>
      <a:lvl7pPr marL="914400"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7pPr>
      <a:lvl8pPr marL="1371600"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8pPr>
      <a:lvl9pPr marL="1828800"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9pPr>
    </p:titleStyle>
    <p:bodyStyle>
      <a:lvl1pPr marL="455613" indent="-4556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67021" y="314325"/>
            <a:ext cx="10698480" cy="5505243"/>
            <a:chOff x="783771" y="451420"/>
            <a:chExt cx="10698480" cy="5505243"/>
          </a:xfrm>
        </p:grpSpPr>
        <p:sp>
          <p:nvSpPr>
            <p:cNvPr id="5" name="Rectangle 4"/>
            <p:cNvSpPr/>
            <p:nvPr/>
          </p:nvSpPr>
          <p:spPr>
            <a:xfrm>
              <a:off x="1214847" y="1593668"/>
              <a:ext cx="9849393" cy="4010297"/>
            </a:xfrm>
            <a:prstGeom prst="rect">
              <a:avLst/>
            </a:prstGeom>
            <a:solidFill>
              <a:srgbClr val="77AA46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3771" y="1149531"/>
              <a:ext cx="10698480" cy="4807132"/>
            </a:xfrm>
            <a:prstGeom prst="rect">
              <a:avLst/>
            </a:prstGeom>
            <a:noFill/>
            <a:ln w="2540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071" y="451420"/>
              <a:ext cx="1835256" cy="20566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14847" y="2625993"/>
              <a:ext cx="984939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88053" y="3327773"/>
              <a:ext cx="9849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70653" y="3592143"/>
              <a:ext cx="8284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400" b="1" dirty="0"/>
            </a:p>
          </p:txBody>
        </p:sp>
      </p:grpSp>
      <p:sp>
        <p:nvSpPr>
          <p:cNvPr id="14" name="Title 3">
            <a:extLst>
              <a:ext uri="{FF2B5EF4-FFF2-40B4-BE49-F238E27FC236}">
                <a16:creationId xmlns:a16="http://schemas.microsoft.com/office/drawing/2014/main" id="{EFA2ABB7-77D0-4B87-9830-407DA52F5782}"/>
              </a:ext>
            </a:extLst>
          </p:cNvPr>
          <p:cNvSpPr txBox="1">
            <a:spLocks/>
          </p:cNvSpPr>
          <p:nvPr/>
        </p:nvSpPr>
        <p:spPr>
          <a:xfrm>
            <a:off x="3022888" y="2304292"/>
            <a:ext cx="7162800" cy="6191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7613" rtl="0" eaLnBrk="1" fontAlgn="base" hangingPunct="1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17613" rtl="0" eaLnBrk="1" fontAlgn="base" hangingPunct="1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2pPr>
            <a:lvl3pPr algn="ctr" defTabSz="1217613" rtl="0" eaLnBrk="1" fontAlgn="base" hangingPunct="1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3pPr>
            <a:lvl4pPr algn="ctr" defTabSz="1217613" rtl="0" eaLnBrk="1" fontAlgn="base" hangingPunct="1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4pPr>
            <a:lvl5pPr algn="ctr" defTabSz="1217613" rtl="0" eaLnBrk="1" fontAlgn="base" hangingPunct="1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5pPr>
            <a:lvl6pPr marL="457200" algn="ctr" defTabSz="1217613" rtl="0" eaLnBrk="1" fontAlgn="base" hangingPunct="1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6pPr>
            <a:lvl7pPr marL="914400" algn="ctr" defTabSz="1217613" rtl="0" eaLnBrk="1" fontAlgn="base" hangingPunct="1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7pPr>
            <a:lvl8pPr marL="1371600" algn="ctr" defTabSz="1217613" rtl="0" eaLnBrk="1" fontAlgn="base" hangingPunct="1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8pPr>
            <a:lvl9pPr marL="1828800" algn="ctr" defTabSz="1217613" rtl="0" eaLnBrk="1" fontAlgn="base" hangingPunct="1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9pPr>
          </a:lstStyle>
          <a:p>
            <a:pPr algn="l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Information Services &amp; Technology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3FAD2F83-98BE-4012-B86C-7D374EDD1AFB}"/>
              </a:ext>
            </a:extLst>
          </p:cNvPr>
          <p:cNvSpPr txBox="1">
            <a:spLocks/>
          </p:cNvSpPr>
          <p:nvPr/>
        </p:nvSpPr>
        <p:spPr>
          <a:xfrm>
            <a:off x="2545365" y="2971537"/>
            <a:ext cx="7354855" cy="1299982"/>
          </a:xfrm>
          <a:prstGeom prst="rect">
            <a:avLst/>
          </a:prstGeom>
        </p:spPr>
        <p:txBody>
          <a:bodyPr anchor="t">
            <a:noAutofit/>
          </a:bodyPr>
          <a:lstStyle>
            <a:lvl1pPr marL="455613" indent="-4556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4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0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6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Standard PMO Discovery / Status Update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5295" indent="-455295"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5295" indent="-455295"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September 18, 2019</a:t>
            </a:r>
          </a:p>
        </p:txBody>
      </p:sp>
    </p:spTree>
    <p:extLst>
      <p:ext uri="{BB962C8B-B14F-4D97-AF65-F5344CB8AC3E}">
        <p14:creationId xmlns:p14="http://schemas.microsoft.com/office/powerpoint/2010/main" val="3192183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80" y="502992"/>
            <a:ext cx="11669353" cy="1143000"/>
          </a:xfrm>
        </p:spPr>
        <p:txBody>
          <a:bodyPr/>
          <a:lstStyle/>
          <a:p>
            <a:pPr marL="609600" lvl="1"/>
            <a:r>
              <a:rPr lang="en-US" altLang="en-US" sz="4400" b="1" dirty="0">
                <a:solidFill>
                  <a:schemeClr val="accent3">
                    <a:lumMod val="75000"/>
                  </a:schemeClr>
                </a:solidFill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9800-AE22-4E0C-BBFA-6A3A23A5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6" y="1600646"/>
            <a:ext cx="10971609" cy="4552647"/>
          </a:xfrm>
        </p:spPr>
        <p:txBody>
          <a:bodyPr/>
          <a:lstStyle/>
          <a:p>
            <a:r>
              <a:rPr lang="en-US" sz="3200" dirty="0"/>
              <a:t>Purpose of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39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9EBE-61B8-4FDE-A6AF-8AC1CC53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Milestones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E798-5579-4E43-8539-3B4D548C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DCF65-BCC3-4227-9C78-AC06228E6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37F18-E069-438F-A9C8-C7E78937EE2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122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9EBE-61B8-4FDE-A6AF-8AC1CC53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Steps/Action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E798-5579-4E43-8539-3B4D548C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DCF65-BCC3-4227-9C78-AC06228E6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37F18-E069-438F-A9C8-C7E78937EE2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270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9EBE-61B8-4FDE-A6AF-8AC1CC53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for the PMO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E798-5579-4E43-8539-3B4D548C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love to hear your feedback on how to make the PMO better</a:t>
            </a:r>
          </a:p>
          <a:p>
            <a:r>
              <a:rPr lang="en-US" dirty="0"/>
              <a:t>How did this meeting go?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DCF65-BCC3-4227-9C78-AC06228E6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37F18-E069-438F-A9C8-C7E78937EE2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940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A8DB-5BE8-4CC5-B4D5-F80B577E30D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57" y="1166466"/>
            <a:ext cx="3581111" cy="40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868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urham County Theme1">
      <a:dk1>
        <a:srgbClr val="000000"/>
      </a:dk1>
      <a:lt1>
        <a:sysClr val="window" lastClr="FFFFFF"/>
      </a:lt1>
      <a:dk2>
        <a:srgbClr val="16416F"/>
      </a:dk2>
      <a:lt2>
        <a:srgbClr val="EAE5EB"/>
      </a:lt2>
      <a:accent1>
        <a:srgbClr val="807F83"/>
      </a:accent1>
      <a:accent2>
        <a:srgbClr val="16416F"/>
      </a:accent2>
      <a:accent3>
        <a:srgbClr val="4092C6"/>
      </a:accent3>
      <a:accent4>
        <a:srgbClr val="708C3F"/>
      </a:accent4>
      <a:accent5>
        <a:srgbClr val="A0BD6B"/>
      </a:accent5>
      <a:accent6>
        <a:srgbClr val="BFBFBF"/>
      </a:accent6>
      <a:hlink>
        <a:srgbClr val="4092C6"/>
      </a:hlink>
      <a:folHlink>
        <a:srgbClr val="000000"/>
      </a:folHlink>
    </a:clrScheme>
    <a:fontScheme name="DCo Fonts">
      <a:majorFont>
        <a:latin typeface="Avenir LT Std 55 Roman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O PPT" id="{6EFFDEF4-3C4A-495E-82B4-4F15C6BEA793}" vid="{180382F1-09BC-49EF-8D1E-CA7F8B3AB6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urham County Theme1">
    <a:dk1>
      <a:srgbClr val="000000"/>
    </a:dk1>
    <a:lt1>
      <a:sysClr val="window" lastClr="FFFFFF"/>
    </a:lt1>
    <a:dk2>
      <a:srgbClr val="16416F"/>
    </a:dk2>
    <a:lt2>
      <a:srgbClr val="EAE5EB"/>
    </a:lt2>
    <a:accent1>
      <a:srgbClr val="807F83"/>
    </a:accent1>
    <a:accent2>
      <a:srgbClr val="16416F"/>
    </a:accent2>
    <a:accent3>
      <a:srgbClr val="4092C6"/>
    </a:accent3>
    <a:accent4>
      <a:srgbClr val="708C3F"/>
    </a:accent4>
    <a:accent5>
      <a:srgbClr val="A0BD6B"/>
    </a:accent5>
    <a:accent6>
      <a:srgbClr val="BFBFBF"/>
    </a:accent6>
    <a:hlink>
      <a:srgbClr val="4092C6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Durham County Theme1">
    <a:dk1>
      <a:srgbClr val="000000"/>
    </a:dk1>
    <a:lt1>
      <a:sysClr val="window" lastClr="FFFFFF"/>
    </a:lt1>
    <a:dk2>
      <a:srgbClr val="16416F"/>
    </a:dk2>
    <a:lt2>
      <a:srgbClr val="EAE5EB"/>
    </a:lt2>
    <a:accent1>
      <a:srgbClr val="807F83"/>
    </a:accent1>
    <a:accent2>
      <a:srgbClr val="16416F"/>
    </a:accent2>
    <a:accent3>
      <a:srgbClr val="4092C6"/>
    </a:accent3>
    <a:accent4>
      <a:srgbClr val="708C3F"/>
    </a:accent4>
    <a:accent5>
      <a:srgbClr val="A0BD6B"/>
    </a:accent5>
    <a:accent6>
      <a:srgbClr val="BFBFBF"/>
    </a:accent6>
    <a:hlink>
      <a:srgbClr val="4092C6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2b3185-5cce-4127-808a-d10c9c4ad9f9">
      <Terms xmlns="http://schemas.microsoft.com/office/infopath/2007/PartnerControls"/>
    </lcf76f155ced4ddcb4097134ff3c332f>
    <TaxCatchAll xmlns="028dfe86-b506-4476-bb47-cbbf417ff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F4BDF01D529E4FB412CD6FDC60B362" ma:contentTypeVersion="13" ma:contentTypeDescription="Create a new document." ma:contentTypeScope="" ma:versionID="b465bcfb4f7ea97645814a01704f86a5">
  <xsd:schema xmlns:xsd="http://www.w3.org/2001/XMLSchema" xmlns:xs="http://www.w3.org/2001/XMLSchema" xmlns:p="http://schemas.microsoft.com/office/2006/metadata/properties" xmlns:ns2="872b3185-5cce-4127-808a-d10c9c4ad9f9" xmlns:ns3="028dfe86-b506-4476-bb47-cbbf417ff77e" targetNamespace="http://schemas.microsoft.com/office/2006/metadata/properties" ma:root="true" ma:fieldsID="657e442a06b896cfa1a08f411a6813ae" ns2:_="" ns3:_="">
    <xsd:import namespace="872b3185-5cce-4127-808a-d10c9c4ad9f9"/>
    <xsd:import namespace="028dfe86-b506-4476-bb47-cbbf417ff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b3185-5cce-4127-808a-d10c9c4ad9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00aa4bc-d1c9-4ec1-8de8-382554b141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dfe86-b506-4476-bb47-cbbf417ff77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04871a0-0bc0-4a90-9667-2b8e7bc047be}" ma:internalName="TaxCatchAll" ma:showField="CatchAllData" ma:web="028dfe86-b506-4476-bb47-cbbf417ff7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BD0E5F-6533-46EB-AD73-5D9106A290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30671B-EBFE-4E7B-8121-DAA654401B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C50781-8942-438D-AF26-CA2B2AC21B2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Widescreen</PresentationFormat>
  <Paragraphs>19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Avenir LT Std 55 Roman</vt:lpstr>
      <vt:lpstr>Calibri</vt:lpstr>
      <vt:lpstr>Caviar Dreams</vt:lpstr>
      <vt:lpstr>Courier New</vt:lpstr>
      <vt:lpstr>Quicksand</vt:lpstr>
      <vt:lpstr>Wingdings</vt:lpstr>
      <vt:lpstr>Wingdings 2</vt:lpstr>
      <vt:lpstr>1_Office Theme</vt:lpstr>
      <vt:lpstr>PowerPoint Presentation</vt:lpstr>
      <vt:lpstr>Agenda</vt:lpstr>
      <vt:lpstr>Milestones</vt:lpstr>
      <vt:lpstr>Next Steps/Action Items</vt:lpstr>
      <vt:lpstr>Feedback for the PMO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Cornette, Andre</dc:creator>
  <cp:lastModifiedBy>Cornette, Andre</cp:lastModifiedBy>
  <cp:revision>3</cp:revision>
  <dcterms:created xsi:type="dcterms:W3CDTF">2021-01-28T14:58:59Z</dcterms:created>
  <dcterms:modified xsi:type="dcterms:W3CDTF">2021-11-01T15:47:27Z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0x010100D2F4BDF01D529E4FB412CD6FDC60B362</vt:lpwstr>
  </property>
  <property fmtid="{D5CDD505-2E9C-101B-9397-08002B2CF9AE}" pid="3" name="Order">
    <vt:r8>784400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